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handoutMasterIdLst>
    <p:handoutMasterId r:id="rId35"/>
  </p:handoutMasterIdLst>
  <p:sldIdLst>
    <p:sldId id="285" r:id="rId2"/>
    <p:sldId id="286" r:id="rId3"/>
    <p:sldId id="284" r:id="rId4"/>
    <p:sldId id="259" r:id="rId5"/>
    <p:sldId id="260" r:id="rId6"/>
    <p:sldId id="261" r:id="rId7"/>
    <p:sldId id="262" r:id="rId8"/>
    <p:sldId id="263" r:id="rId9"/>
    <p:sldId id="264" r:id="rId10"/>
    <p:sldId id="265" r:id="rId11"/>
    <p:sldId id="266" r:id="rId12"/>
    <p:sldId id="283"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7" r:id="rId28"/>
    <p:sldId id="288" r:id="rId29"/>
    <p:sldId id="289" r:id="rId30"/>
    <p:sldId id="290" r:id="rId31"/>
    <p:sldId id="292" r:id="rId32"/>
    <p:sldId id="29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lliard Healthcare" initials="GHC" lastIdx="2" clrIdx="0">
    <p:extLst>
      <p:ext uri="{19B8F6BF-5375-455C-9EA6-DF929625EA0E}">
        <p15:presenceInfo xmlns:p15="http://schemas.microsoft.com/office/powerpoint/2012/main" userId="Galliard Healthcare" providerId="None"/>
      </p:ext>
    </p:extLst>
  </p:cmAuthor>
  <p:cmAuthor id="2" name="Robyn Webb" initials="RW" lastIdx="11" clrIdx="1">
    <p:extLst>
      <p:ext uri="{19B8F6BF-5375-455C-9EA6-DF929625EA0E}">
        <p15:presenceInfo xmlns:p15="http://schemas.microsoft.com/office/powerpoint/2012/main" userId="S::Robyn.Webb@galliardhealth.com::90417f22-e7f2-447d-a70a-0d4f788ec439" providerId="AD"/>
      </p:ext>
    </p:extLst>
  </p:cmAuthor>
  <p:cmAuthor id="3" name="Galliard Healthcare " initials="GHC" lastIdx="1" clrIdx="2">
    <p:extLst>
      <p:ext uri="{19B8F6BF-5375-455C-9EA6-DF929625EA0E}">
        <p15:presenceInfo xmlns:p15="http://schemas.microsoft.com/office/powerpoint/2012/main" userId="Galliard Healthcare "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979" autoAdjust="0"/>
  </p:normalViewPr>
  <p:slideViewPr>
    <p:cSldViewPr snapToGrid="0">
      <p:cViewPr varScale="1">
        <p:scale>
          <a:sx n="63" d="100"/>
          <a:sy n="63" d="100"/>
        </p:scale>
        <p:origin x="732" y="64"/>
      </p:cViewPr>
      <p:guideLst/>
    </p:cSldViewPr>
  </p:slideViewPr>
  <p:notesTextViewPr>
    <p:cViewPr>
      <p:scale>
        <a:sx n="1" d="1"/>
        <a:sy n="1" d="1"/>
      </p:scale>
      <p:origin x="0" y="0"/>
    </p:cViewPr>
  </p:notesTextViewPr>
  <p:notesViewPr>
    <p:cSldViewPr snapToGrid="0">
      <p:cViewPr varScale="1">
        <p:scale>
          <a:sx n="48" d="100"/>
          <a:sy n="48" d="100"/>
        </p:scale>
        <p:origin x="2684" y="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516F35-3E8F-4791-A682-A870E5AB8E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9C688D1-3237-47C2-9FB5-6FC0DF9658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297C8-DCF9-44EF-967A-2A18AAD3B6BF}" type="datetimeFigureOut">
              <a:rPr lang="en-GB" smtClean="0"/>
              <a:t>23/06/2021</a:t>
            </a:fld>
            <a:endParaRPr lang="en-GB"/>
          </a:p>
        </p:txBody>
      </p:sp>
      <p:sp>
        <p:nvSpPr>
          <p:cNvPr id="4" name="Footer Placeholder 3">
            <a:extLst>
              <a:ext uri="{FF2B5EF4-FFF2-40B4-BE49-F238E27FC236}">
                <a16:creationId xmlns:a16="http://schemas.microsoft.com/office/drawing/2014/main" id="{ECBEF9DB-494C-44EA-BA0C-F1A63DD22C6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09E4C33-A520-482D-9283-E38B267A349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FF31DD1-1E3D-4D9D-8FFA-A38EAE978789}" type="slidenum">
              <a:rPr lang="en-GB" smtClean="0"/>
              <a:t>‹#›</a:t>
            </a:fld>
            <a:endParaRPr lang="en-GB"/>
          </a:p>
        </p:txBody>
      </p:sp>
    </p:spTree>
    <p:extLst>
      <p:ext uri="{BB962C8B-B14F-4D97-AF65-F5344CB8AC3E}">
        <p14:creationId xmlns:p14="http://schemas.microsoft.com/office/powerpoint/2010/main" val="32862997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D6D65C-51B9-4A7F-BF9D-C176AC26CF30}" type="datetimeFigureOut">
              <a:rPr lang="en-GB" smtClean="0"/>
              <a:t>23/06/2021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444707-8281-4E57-A9BF-5AF68569D017}" type="slidenum">
              <a:rPr lang="en-GB" smtClean="0"/>
              <a:t>‹#›</a:t>
            </a:fld>
            <a:endParaRPr lang="en-GB"/>
          </a:p>
        </p:txBody>
      </p:sp>
    </p:spTree>
    <p:extLst>
      <p:ext uri="{BB962C8B-B14F-4D97-AF65-F5344CB8AC3E}">
        <p14:creationId xmlns:p14="http://schemas.microsoft.com/office/powerpoint/2010/main" val="2555850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england.nhs.uk/wp-content/uploads/2016/09/improving-outcomes-personalised-medicine.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59618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0890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9190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8" name="Google Shape;11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25995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8" name="Google Shape;11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09823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8" name="Google Shape;11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75608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8" name="Google Shape;11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52725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8" name="Google Shape;11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7682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8" name="Google Shape;11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91794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8" name="Google Shape;11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8066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dirty="0"/>
          </a:p>
        </p:txBody>
      </p:sp>
      <p:sp>
        <p:nvSpPr>
          <p:cNvPr id="118" name="Google Shape;11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12719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2" name="Google Shape;11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5645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8" name="Google Shape;11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14134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8" name="Google Shape;11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10737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8" name="Google Shape;11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70607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8" name="Google Shape;11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81397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endParaRPr lang="en-GB" sz="5400" b="0" dirty="0">
              <a:solidFill>
                <a:schemeClr val="dk1"/>
              </a:solidFill>
              <a:latin typeface="Arial"/>
              <a:ea typeface="Arial"/>
              <a:cs typeface="Arial"/>
              <a:sym typeface="Arial"/>
            </a:endParaRPr>
          </a:p>
        </p:txBody>
      </p:sp>
      <p:sp>
        <p:nvSpPr>
          <p:cNvPr id="118" name="Google Shape;11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01516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Clr>
                <a:schemeClr val="dk1"/>
              </a:buClr>
              <a:buSzPts val="1400"/>
              <a:buFont typeface="Calibri"/>
              <a:buNone/>
            </a:pP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dirty="0"/>
          </a:p>
        </p:txBody>
      </p:sp>
      <p:sp>
        <p:nvSpPr>
          <p:cNvPr id="118" name="Google Shape;11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037498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8" name="Google Shape;11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645407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Presenter notes</a:t>
            </a:r>
            <a:endParaRPr lang="en-GB" dirty="0"/>
          </a:p>
          <a:p>
            <a:pPr marL="171450" lvl="0" indent="-171450" algn="l" rtl="0">
              <a:lnSpc>
                <a:spcPct val="100000"/>
              </a:lnSpc>
              <a:spcBef>
                <a:spcPts val="360"/>
              </a:spcBef>
              <a:spcAft>
                <a:spcPts val="0"/>
              </a:spcAft>
              <a:buClr>
                <a:schemeClr val="dk1"/>
              </a:buClr>
              <a:buSzPts val="1400"/>
              <a:buFont typeface="Arial"/>
              <a:buChar char="•"/>
            </a:pPr>
            <a:r>
              <a:rPr lang="en-GB" sz="1200" b="0" i="0" dirty="0">
                <a:solidFill>
                  <a:schemeClr val="dk1"/>
                </a:solidFill>
                <a:latin typeface="Arial"/>
                <a:ea typeface="Arial"/>
                <a:cs typeface="Arial"/>
                <a:sym typeface="Arial"/>
              </a:rPr>
              <a:t>Early detection, screening and follow-up aims to improve prediction</a:t>
            </a:r>
            <a:r>
              <a:rPr lang="en-GB" sz="1200" b="0" i="0" baseline="0" dirty="0">
                <a:solidFill>
                  <a:schemeClr val="dk1"/>
                </a:solidFill>
                <a:latin typeface="Arial"/>
                <a:ea typeface="Arial"/>
                <a:cs typeface="Arial"/>
                <a:sym typeface="Arial"/>
              </a:rPr>
              <a:t> and prevention of conditions</a:t>
            </a:r>
            <a:endParaRPr lang="en-GB" dirty="0"/>
          </a:p>
          <a:p>
            <a:pPr marL="171450" lvl="0" indent="-171450" algn="l" rtl="0">
              <a:lnSpc>
                <a:spcPct val="100000"/>
              </a:lnSpc>
              <a:spcBef>
                <a:spcPts val="360"/>
              </a:spcBef>
              <a:spcAft>
                <a:spcPts val="0"/>
              </a:spcAft>
              <a:buClr>
                <a:schemeClr val="dk1"/>
              </a:buClr>
              <a:buSzPts val="1400"/>
              <a:buFont typeface="Arial"/>
              <a:buChar char="•"/>
            </a:pPr>
            <a:r>
              <a:rPr lang="en-GB" sz="1200" b="0" i="0" dirty="0">
                <a:solidFill>
                  <a:schemeClr val="dk1"/>
                </a:solidFill>
                <a:latin typeface="Arial"/>
                <a:ea typeface="Arial"/>
                <a:cs typeface="Arial"/>
                <a:sym typeface="Arial"/>
              </a:rPr>
              <a:t>Data can be used to identify those most at risk so that lifestyle approaches can be co-developed between the individuals affected and their healthcare professional (HCP)</a:t>
            </a:r>
            <a:r>
              <a:rPr lang="en-GB" sz="1200" b="1" i="0" dirty="0">
                <a:solidFill>
                  <a:schemeClr val="dk1"/>
                </a:solidFill>
                <a:latin typeface="+mn-lt"/>
                <a:ea typeface="Calibri"/>
                <a:cs typeface="Calibri"/>
                <a:sym typeface="Calibri"/>
              </a:rPr>
              <a:t> </a:t>
            </a:r>
            <a:r>
              <a:rPr lang="en-GB" sz="1200" b="0" i="0" dirty="0">
                <a:solidFill>
                  <a:schemeClr val="dk1"/>
                </a:solidFill>
                <a:latin typeface="+mn-lt"/>
                <a:ea typeface="Calibri"/>
                <a:cs typeface="Calibri"/>
                <a:sym typeface="Calibri"/>
              </a:rPr>
              <a:t>to reduce the chance of them developing a</a:t>
            </a:r>
            <a:r>
              <a:rPr lang="en-GB" sz="1200" b="0" i="0" baseline="0" dirty="0">
                <a:solidFill>
                  <a:schemeClr val="dk1"/>
                </a:solidFill>
                <a:latin typeface="+mn-lt"/>
                <a:ea typeface="Calibri"/>
                <a:cs typeface="Calibri"/>
                <a:sym typeface="Calibri"/>
              </a:rPr>
              <a:t> condition</a:t>
            </a:r>
            <a:endParaRPr lang="en-GB" sz="1200" b="0" i="0" dirty="0">
              <a:solidFill>
                <a:schemeClr val="dk1"/>
              </a:solidFill>
              <a:latin typeface="+mn-lt"/>
              <a:ea typeface="Calibri"/>
              <a:cs typeface="Calibri"/>
              <a:sym typeface="Calibri"/>
            </a:endParaRPr>
          </a:p>
          <a:p>
            <a:pPr marL="171450" lvl="0" indent="-171450" algn="l" rtl="0">
              <a:lnSpc>
                <a:spcPct val="100000"/>
              </a:lnSpc>
              <a:spcBef>
                <a:spcPts val="360"/>
              </a:spcBef>
              <a:spcAft>
                <a:spcPts val="0"/>
              </a:spcAft>
              <a:buClr>
                <a:schemeClr val="dk1"/>
              </a:buClr>
              <a:buSzPts val="1400"/>
              <a:buFont typeface="Arial"/>
              <a:buChar char="•"/>
            </a:pPr>
            <a:endParaRPr lang="en-GB" sz="1200" b="0" i="0" u="none" strike="noStrike" cap="none" dirty="0">
              <a:solidFill>
                <a:schemeClr val="dk1"/>
              </a:solidFill>
              <a:latin typeface="+mn-lt"/>
              <a:ea typeface="Georgia"/>
              <a:cs typeface="Calibri"/>
              <a:sym typeface="Calibri"/>
            </a:endParaRPr>
          </a:p>
          <a:p>
            <a:pPr marL="171450" lvl="0" indent="-171450" algn="l" rtl="0">
              <a:lnSpc>
                <a:spcPct val="100000"/>
              </a:lnSpc>
              <a:spcBef>
                <a:spcPts val="360"/>
              </a:spcBef>
              <a:spcAft>
                <a:spcPts val="0"/>
              </a:spcAft>
              <a:buClr>
                <a:schemeClr val="dk1"/>
              </a:buClr>
              <a:buSzPts val="1400"/>
              <a:buFont typeface="Arial"/>
              <a:buChar char="•"/>
            </a:pPr>
            <a:r>
              <a:rPr lang="en-GB" sz="2000" b="0" i="1" u="none" strike="noStrike" cap="none" dirty="0">
                <a:solidFill>
                  <a:schemeClr val="lt1"/>
                </a:solidFill>
                <a:latin typeface="Georgia"/>
                <a:ea typeface="Georgia"/>
                <a:cs typeface="Georgia"/>
                <a:sym typeface="Georgia"/>
              </a:rPr>
              <a:t>…treating the </a:t>
            </a:r>
            <a:r>
              <a:rPr lang="en-GB" sz="2000" b="1" i="1" u="none" strike="noStrike" cap="none" dirty="0">
                <a:solidFill>
                  <a:schemeClr val="lt1"/>
                </a:solidFill>
                <a:latin typeface="Georgia"/>
                <a:ea typeface="Georgia"/>
                <a:cs typeface="Georgia"/>
                <a:sym typeface="Georgia"/>
              </a:rPr>
              <a:t>person</a:t>
            </a:r>
            <a:r>
              <a:rPr lang="en-GB" sz="2000" b="0" i="1" u="none" strike="noStrike" cap="none" dirty="0">
                <a:solidFill>
                  <a:schemeClr val="lt1"/>
                </a:solidFill>
                <a:latin typeface="Georgia"/>
                <a:ea typeface="Georgia"/>
                <a:cs typeface="Georgia"/>
                <a:sym typeface="Georgia"/>
              </a:rPr>
              <a:t>, not the </a:t>
            </a:r>
            <a:r>
              <a:rPr lang="en-GB" sz="2000" b="1" i="1" u="none" strike="noStrike" cap="none" dirty="0">
                <a:solidFill>
                  <a:schemeClr val="lt1"/>
                </a:solidFill>
                <a:latin typeface="Georgia"/>
                <a:ea typeface="Georgia"/>
                <a:cs typeface="Georgia"/>
                <a:sym typeface="Georgia"/>
              </a:rPr>
              <a:t>condition</a:t>
            </a:r>
            <a:r>
              <a:rPr lang="en-GB" sz="2000" b="0" i="1" u="none" strike="noStrike" cap="none" dirty="0">
                <a:solidFill>
                  <a:schemeClr val="lt1"/>
                </a:solidFill>
                <a:latin typeface="Georgia"/>
                <a:ea typeface="Georgia"/>
                <a:cs typeface="Georgia"/>
                <a:sym typeface="Georgia"/>
              </a:rPr>
              <a:t>...</a:t>
            </a:r>
            <a:r>
              <a:rPr lang="en-GB" sz="1200" b="0" i="0" u="none" strike="noStrike" cap="none" dirty="0">
                <a:solidFill>
                  <a:schemeClr val="lt1"/>
                </a:solidFill>
                <a:latin typeface="Arial"/>
                <a:ea typeface="Arial"/>
                <a:cs typeface="Arial"/>
                <a:sym typeface="Arial"/>
              </a:rPr>
              <a:t>It goes beyond medicine and has the potential to change the entire healthcare system</a:t>
            </a:r>
          </a:p>
          <a:p>
            <a:pPr marL="171450" lvl="0" indent="-171450" algn="l" rtl="0">
              <a:lnSpc>
                <a:spcPct val="100000"/>
              </a:lnSpc>
              <a:spcBef>
                <a:spcPts val="360"/>
              </a:spcBef>
              <a:spcAft>
                <a:spcPts val="0"/>
              </a:spcAft>
              <a:buClr>
                <a:schemeClr val="dk1"/>
              </a:buClr>
              <a:buSzPts val="1400"/>
              <a:buFont typeface="Arial"/>
              <a:buChar char="•"/>
            </a:pPr>
            <a:r>
              <a:rPr lang="en-GB" sz="2000" b="0" i="1" u="none" strike="noStrike" cap="none" dirty="0">
                <a:solidFill>
                  <a:schemeClr val="lt1"/>
                </a:solidFill>
                <a:latin typeface="Georgia"/>
                <a:ea typeface="Georgia"/>
                <a:cs typeface="Georgia"/>
                <a:sym typeface="Georgia"/>
              </a:rPr>
              <a:t>…giving people </a:t>
            </a:r>
            <a:r>
              <a:rPr lang="en-GB" sz="2000" b="1" i="1" u="none" strike="noStrike" cap="none" dirty="0">
                <a:solidFill>
                  <a:schemeClr val="lt1"/>
                </a:solidFill>
                <a:latin typeface="Georgia"/>
                <a:ea typeface="Georgia"/>
                <a:cs typeface="Georgia"/>
                <a:sym typeface="Georgia"/>
              </a:rPr>
              <a:t>more choice </a:t>
            </a:r>
            <a:r>
              <a:rPr lang="en-GB" sz="2000" b="0" i="1" u="none" strike="noStrike" cap="none" dirty="0">
                <a:solidFill>
                  <a:schemeClr val="lt1"/>
                </a:solidFill>
                <a:latin typeface="Georgia"/>
                <a:ea typeface="Georgia"/>
                <a:cs typeface="Georgia"/>
                <a:sym typeface="Georgia"/>
              </a:rPr>
              <a:t>and </a:t>
            </a:r>
            <a:r>
              <a:rPr lang="en-GB" sz="2000" b="1" i="1" u="none" strike="noStrike" cap="none" dirty="0">
                <a:solidFill>
                  <a:schemeClr val="lt1"/>
                </a:solidFill>
                <a:latin typeface="Georgia"/>
                <a:ea typeface="Georgia"/>
                <a:cs typeface="Georgia"/>
                <a:sym typeface="Georgia"/>
              </a:rPr>
              <a:t>more control</a:t>
            </a:r>
            <a:r>
              <a:rPr lang="en-GB" sz="2000" b="0" i="1" u="none" strike="noStrike" cap="none" dirty="0">
                <a:solidFill>
                  <a:schemeClr val="lt1"/>
                </a:solidFill>
                <a:latin typeface="Georgia"/>
                <a:ea typeface="Georgia"/>
                <a:cs typeface="Georgia"/>
                <a:sym typeface="Georgia"/>
              </a:rPr>
              <a:t>…</a:t>
            </a:r>
            <a:r>
              <a:rPr lang="en-GB" sz="1200" b="0" i="0" u="none" strike="noStrike" cap="none" baseline="0" dirty="0">
                <a:solidFill>
                  <a:schemeClr val="dk1"/>
                </a:solidFill>
                <a:latin typeface="+mn-lt"/>
                <a:ea typeface="Georgia"/>
                <a:cs typeface="Calibri"/>
                <a:sym typeface="Calibri"/>
              </a:rPr>
              <a:t> </a:t>
            </a:r>
            <a:r>
              <a:rPr lang="en-GB" sz="1200" b="0" i="0" u="none" strike="noStrike" cap="none" dirty="0">
                <a:solidFill>
                  <a:schemeClr val="lt1"/>
                </a:solidFill>
                <a:latin typeface="Arial"/>
                <a:ea typeface="Arial"/>
                <a:cs typeface="Arial"/>
                <a:sym typeface="Arial"/>
              </a:rPr>
              <a:t>Get people affected by a condition</a:t>
            </a:r>
            <a:r>
              <a:rPr lang="en-GB" sz="1200" b="0" i="0" u="none" strike="noStrike" cap="none" baseline="0" dirty="0">
                <a:solidFill>
                  <a:schemeClr val="lt1"/>
                </a:solidFill>
                <a:latin typeface="Arial"/>
                <a:ea typeface="Arial"/>
                <a:cs typeface="Arial"/>
                <a:sym typeface="Arial"/>
              </a:rPr>
              <a:t> </a:t>
            </a:r>
            <a:r>
              <a:rPr lang="en-GB" sz="1200" b="0" i="0" u="none" strike="noStrike" cap="none" dirty="0">
                <a:solidFill>
                  <a:schemeClr val="lt1"/>
                </a:solidFill>
                <a:latin typeface="Arial"/>
                <a:ea typeface="Arial"/>
                <a:cs typeface="Arial"/>
                <a:sym typeface="Arial"/>
              </a:rPr>
              <a:t>more involved in the healthcare they receive to encourage more independence</a:t>
            </a:r>
          </a:p>
          <a:p>
            <a:pPr marL="171450" lvl="0" indent="-171450" algn="l" rtl="0">
              <a:lnSpc>
                <a:spcPct val="100000"/>
              </a:lnSpc>
              <a:spcBef>
                <a:spcPts val="360"/>
              </a:spcBef>
              <a:spcAft>
                <a:spcPts val="0"/>
              </a:spcAft>
              <a:buClr>
                <a:schemeClr val="dk1"/>
              </a:buClr>
              <a:buSzPts val="1400"/>
              <a:buFont typeface="Arial"/>
              <a:buChar char="•"/>
            </a:pPr>
            <a:r>
              <a:rPr lang="en-GB" sz="1200" b="0" i="1" u="none" strike="noStrike" cap="none" dirty="0">
                <a:solidFill>
                  <a:schemeClr val="lt1"/>
                </a:solidFill>
                <a:latin typeface="Georgia"/>
                <a:ea typeface="Georgia"/>
                <a:cs typeface="Georgia"/>
                <a:sym typeface="Georgia"/>
              </a:rPr>
              <a:t>…involving people more in </a:t>
            </a:r>
            <a:r>
              <a:rPr lang="en-GB" sz="1200" b="1" i="1" u="none" strike="noStrike" cap="none" dirty="0">
                <a:solidFill>
                  <a:schemeClr val="lt1"/>
                </a:solidFill>
                <a:latin typeface="Georgia"/>
                <a:ea typeface="Georgia"/>
                <a:cs typeface="Georgia"/>
                <a:sym typeface="Georgia"/>
              </a:rPr>
              <a:t>making decisions about their healthcare.</a:t>
            </a:r>
            <a:r>
              <a:rPr lang="en-GB" sz="1200" b="1" i="1" u="none" strike="noStrike" cap="none" baseline="0" dirty="0">
                <a:solidFill>
                  <a:schemeClr val="lt1"/>
                </a:solidFill>
                <a:latin typeface="Georgia"/>
                <a:ea typeface="Georgia"/>
                <a:cs typeface="Georgia"/>
                <a:sym typeface="Georgia"/>
              </a:rPr>
              <a:t> </a:t>
            </a:r>
            <a:r>
              <a:rPr lang="en-GB" sz="900" b="0" i="0" u="none" strike="noStrike" cap="none" dirty="0">
                <a:solidFill>
                  <a:schemeClr val="lt1"/>
                </a:solidFill>
                <a:latin typeface="Arial"/>
                <a:ea typeface="Arial"/>
                <a:cs typeface="Arial"/>
                <a:sym typeface="Arial"/>
              </a:rPr>
              <a:t>Focus on achieving outcomes that are most important to them</a:t>
            </a:r>
            <a:endParaRPr lang="en-GB" dirty="0"/>
          </a:p>
          <a:p>
            <a:pPr marL="171450" lvl="0" indent="-171450" algn="l" rtl="0">
              <a:lnSpc>
                <a:spcPct val="100000"/>
              </a:lnSpc>
              <a:spcBef>
                <a:spcPts val="360"/>
              </a:spcBef>
              <a:spcAft>
                <a:spcPts val="0"/>
              </a:spcAft>
              <a:buClr>
                <a:schemeClr val="dk1"/>
              </a:buClr>
              <a:buSzPts val="1400"/>
              <a:buFont typeface="Arial"/>
              <a:buChar char="•"/>
            </a:pPr>
            <a:endParaRPr lang="en-GB" dirty="0"/>
          </a:p>
          <a:p>
            <a:pPr marL="171450" lvl="0" indent="-171450" algn="l" rtl="0">
              <a:lnSpc>
                <a:spcPct val="100000"/>
              </a:lnSpc>
              <a:spcBef>
                <a:spcPts val="360"/>
              </a:spcBef>
              <a:spcAft>
                <a:spcPts val="0"/>
              </a:spcAft>
              <a:buClr>
                <a:schemeClr val="dk1"/>
              </a:buClr>
              <a:buSzPts val="1400"/>
              <a:buFont typeface="Arial"/>
              <a:buChar char="•"/>
            </a:pPr>
            <a:endParaRPr lang="en-GB" dirty="0"/>
          </a:p>
          <a:p>
            <a:pPr marL="171450" lvl="0" indent="-171450" algn="l" rtl="0">
              <a:lnSpc>
                <a:spcPct val="100000"/>
              </a:lnSpc>
              <a:spcBef>
                <a:spcPts val="360"/>
              </a:spcBef>
              <a:spcAft>
                <a:spcPts val="0"/>
              </a:spcAft>
              <a:buClr>
                <a:schemeClr val="dk1"/>
              </a:buClr>
              <a:buSzPts val="1400"/>
              <a:buFont typeface="Arial"/>
              <a:buChar char="•"/>
            </a:pPr>
            <a:endParaRPr lang="en-GB" sz="1200" b="0" i="0" dirty="0">
              <a:solidFill>
                <a:schemeClr val="dk1"/>
              </a:solidFill>
              <a:latin typeface="+mn-lt"/>
              <a:ea typeface="Arial"/>
              <a:cs typeface="Calibri"/>
              <a:sym typeface="Calibri"/>
            </a:endParaRPr>
          </a:p>
          <a:p>
            <a:pPr marL="171450" lvl="0" indent="-171450" algn="l" rtl="0">
              <a:lnSpc>
                <a:spcPct val="100000"/>
              </a:lnSpc>
              <a:spcBef>
                <a:spcPts val="360"/>
              </a:spcBef>
              <a:spcAft>
                <a:spcPts val="0"/>
              </a:spcAft>
              <a:buClr>
                <a:schemeClr val="dk1"/>
              </a:buClr>
              <a:buSzPts val="1400"/>
              <a:buFont typeface="Arial"/>
              <a:buChar char="•"/>
            </a:pPr>
            <a:endParaRPr lang="en-GB" sz="1200" b="0" i="0" dirty="0">
              <a:solidFill>
                <a:schemeClr val="dk1"/>
              </a:solidFill>
              <a:latin typeface="Arial"/>
              <a:ea typeface="Arial"/>
              <a:cs typeface="Arial"/>
              <a:sym typeface="Arial"/>
            </a:endParaRPr>
          </a:p>
        </p:txBody>
      </p:sp>
      <p:sp>
        <p:nvSpPr>
          <p:cNvPr id="321" name="Google Shape;32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228144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b="1" dirty="0"/>
              <a:t>Presenter Notes</a:t>
            </a:r>
            <a:endParaRPr dirty="0"/>
          </a:p>
          <a:p>
            <a:pPr marL="171450" marR="0" lvl="0" indent="-171450" algn="l" rtl="0">
              <a:lnSpc>
                <a:spcPct val="100000"/>
              </a:lnSpc>
              <a:spcBef>
                <a:spcPts val="0"/>
              </a:spcBef>
              <a:spcAft>
                <a:spcPts val="0"/>
              </a:spcAft>
              <a:buClr>
                <a:schemeClr val="dk1"/>
              </a:buClr>
              <a:buSzPts val="1200"/>
              <a:buFont typeface="Arial"/>
              <a:buChar char="•"/>
            </a:pPr>
            <a:r>
              <a:rPr lang="en-GB" dirty="0"/>
              <a:t>The ultimate goal of personalised healthcare is:</a:t>
            </a:r>
            <a:endParaRPr dirty="0"/>
          </a:p>
          <a:p>
            <a:pPr marL="628650" marR="0" lvl="1" indent="-171450" algn="l" rtl="0">
              <a:lnSpc>
                <a:spcPct val="100000"/>
              </a:lnSpc>
              <a:spcBef>
                <a:spcPts val="0"/>
              </a:spcBef>
              <a:spcAft>
                <a:spcPts val="0"/>
              </a:spcAft>
              <a:buClr>
                <a:schemeClr val="dk1"/>
              </a:buClr>
              <a:buSzPts val="1200"/>
              <a:buFont typeface="Arial"/>
              <a:buChar char="•"/>
            </a:pPr>
            <a:r>
              <a:rPr lang="en-GB" dirty="0"/>
              <a:t>To take into account everyone’s unique needs</a:t>
            </a:r>
            <a:endParaRPr dirty="0"/>
          </a:p>
          <a:p>
            <a:pPr marL="628650" marR="0" lvl="1" indent="-171450" algn="l" rtl="0">
              <a:lnSpc>
                <a:spcPct val="100000"/>
              </a:lnSpc>
              <a:spcBef>
                <a:spcPts val="0"/>
              </a:spcBef>
              <a:spcAft>
                <a:spcPts val="0"/>
              </a:spcAft>
              <a:buClr>
                <a:schemeClr val="dk1"/>
              </a:buClr>
              <a:buSzPts val="1200"/>
              <a:buFont typeface="Arial"/>
              <a:buChar char="•"/>
            </a:pPr>
            <a:r>
              <a:rPr lang="en-GB" dirty="0"/>
              <a:t>And tailor care to these needs</a:t>
            </a:r>
            <a:endParaRPr dirty="0"/>
          </a:p>
          <a:p>
            <a:pPr marL="628650" marR="0" lvl="1" indent="-171450" algn="l" rtl="0">
              <a:lnSpc>
                <a:spcPct val="100000"/>
              </a:lnSpc>
              <a:spcBef>
                <a:spcPts val="0"/>
              </a:spcBef>
              <a:spcAft>
                <a:spcPts val="0"/>
              </a:spcAft>
              <a:buClr>
                <a:schemeClr val="dk1"/>
              </a:buClr>
              <a:buSzPts val="1200"/>
              <a:buFont typeface="Arial"/>
              <a:buChar char="•"/>
            </a:pPr>
            <a:r>
              <a:rPr lang="en-GB" dirty="0"/>
              <a:t>In order to improve</a:t>
            </a:r>
            <a:r>
              <a:rPr lang="en-GB" baseline="0" dirty="0"/>
              <a:t> care and prevent conditions developing</a:t>
            </a:r>
            <a:endParaRPr dirty="0"/>
          </a:p>
          <a:p>
            <a:pPr marL="628650" marR="0" lvl="1" indent="-95250" algn="l" rtl="0">
              <a:lnSpc>
                <a:spcPct val="100000"/>
              </a:lnSpc>
              <a:spcBef>
                <a:spcPts val="0"/>
              </a:spcBef>
              <a:spcAft>
                <a:spcPts val="0"/>
              </a:spcAft>
              <a:buClr>
                <a:schemeClr val="dk1"/>
              </a:buClr>
              <a:buSzPts val="1200"/>
              <a:buFont typeface="Arial"/>
              <a:buNone/>
            </a:pPr>
            <a:endParaRPr dirty="0"/>
          </a:p>
          <a:p>
            <a:pPr marL="0" marR="0" lvl="0" indent="0" algn="l" rtl="0">
              <a:lnSpc>
                <a:spcPct val="100000"/>
              </a:lnSpc>
              <a:spcBef>
                <a:spcPts val="0"/>
              </a:spcBef>
              <a:spcAft>
                <a:spcPts val="0"/>
              </a:spcAft>
              <a:buClr>
                <a:schemeClr val="dk1"/>
              </a:buClr>
              <a:buSzPts val="1200"/>
              <a:buFont typeface="Arial"/>
              <a:buNone/>
            </a:pPr>
            <a:r>
              <a:rPr lang="en-GB" b="1" dirty="0"/>
              <a:t>References</a:t>
            </a:r>
            <a:endParaRPr dirty="0"/>
          </a:p>
          <a:p>
            <a:pPr marL="0" marR="0" lvl="0" indent="0" algn="l" rtl="0">
              <a:lnSpc>
                <a:spcPct val="100000"/>
              </a:lnSpc>
              <a:spcBef>
                <a:spcPts val="0"/>
              </a:spcBef>
              <a:spcAft>
                <a:spcPts val="0"/>
              </a:spcAft>
              <a:buClr>
                <a:schemeClr val="dk1"/>
              </a:buClr>
              <a:buSzPts val="1200"/>
              <a:buFont typeface="Arial"/>
              <a:buNone/>
            </a:pPr>
            <a:r>
              <a:rPr lang="en-GB" sz="1200" b="0" i="0" u="none" strike="noStrike" cap="none" dirty="0">
                <a:solidFill>
                  <a:schemeClr val="dk1"/>
                </a:solidFill>
                <a:latin typeface="Calibri"/>
                <a:ea typeface="Calibri"/>
                <a:cs typeface="Calibri"/>
                <a:sym typeface="Calibri"/>
              </a:rPr>
              <a:t>1 National Health Insurance England. Improving outcomes through personalised medicine. [Internet; cited 2020 October]. Available from: </a:t>
            </a:r>
            <a:r>
              <a:rPr lang="en-GB" sz="12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https://www.england.nhs.uk/wp-content/uploads/2016/09/improving-outcomes-personalised-medicine.pdf</a:t>
            </a:r>
            <a:r>
              <a:rPr lang="en-GB" sz="1200" b="0" i="0" u="none" strike="noStrike" cap="none" dirty="0">
                <a:solidFill>
                  <a:schemeClr val="dk1"/>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Arial"/>
              <a:buNone/>
            </a:pPr>
            <a:endParaRPr b="1" dirty="0"/>
          </a:p>
          <a:p>
            <a:pPr marL="457200" marR="0" lvl="1" indent="0" algn="l" rtl="0">
              <a:lnSpc>
                <a:spcPct val="100000"/>
              </a:lnSpc>
              <a:spcBef>
                <a:spcPts val="0"/>
              </a:spcBef>
              <a:spcAft>
                <a:spcPts val="0"/>
              </a:spcAft>
              <a:buClr>
                <a:schemeClr val="dk1"/>
              </a:buClr>
              <a:buSzPts val="1200"/>
              <a:buFont typeface="Arial"/>
              <a:buNone/>
            </a:pPr>
            <a:endParaRPr dirty="0"/>
          </a:p>
        </p:txBody>
      </p:sp>
      <p:sp>
        <p:nvSpPr>
          <p:cNvPr id="352" name="Google Shape;35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680612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b="1" dirty="0"/>
              <a:t>Presenter Notes</a:t>
            </a:r>
            <a:endParaRPr lang="en-GB" dirty="0"/>
          </a:p>
          <a:p>
            <a:pPr marL="171450" lvl="0" indent="-171450" algn="l" rtl="0">
              <a:lnSpc>
                <a:spcPct val="100000"/>
              </a:lnSpc>
              <a:spcBef>
                <a:spcPts val="360"/>
              </a:spcBef>
              <a:spcAft>
                <a:spcPts val="0"/>
              </a:spcAft>
              <a:buClr>
                <a:schemeClr val="dk1"/>
              </a:buClr>
              <a:buSzPts val="1400"/>
              <a:buFont typeface="Arial"/>
              <a:buChar char="•"/>
            </a:pPr>
            <a:r>
              <a:rPr lang="en-GB" dirty="0"/>
              <a:t>Personalised healthcare is a big topic within healthcare today, but it means different things to different people</a:t>
            </a:r>
          </a:p>
          <a:p>
            <a:pPr marL="171450" lvl="0" indent="-171450" algn="l" rtl="0">
              <a:lnSpc>
                <a:spcPct val="100000"/>
              </a:lnSpc>
              <a:spcBef>
                <a:spcPts val="360"/>
              </a:spcBef>
              <a:spcAft>
                <a:spcPts val="0"/>
              </a:spcAft>
              <a:buClr>
                <a:schemeClr val="dk1"/>
              </a:buClr>
              <a:buSzPts val="1400"/>
              <a:buFont typeface="Arial"/>
              <a:buChar char="•"/>
            </a:pPr>
            <a:r>
              <a:rPr lang="en-GB" dirty="0"/>
              <a:t>It has the potential to improve the way in which we view health conditions, and our health overall</a:t>
            </a:r>
          </a:p>
          <a:p>
            <a:pPr marL="171450" lvl="0" indent="-171450" algn="l" rtl="0">
              <a:lnSpc>
                <a:spcPct val="100000"/>
              </a:lnSpc>
              <a:spcBef>
                <a:spcPts val="360"/>
              </a:spcBef>
              <a:spcAft>
                <a:spcPts val="0"/>
              </a:spcAft>
              <a:buClr>
                <a:schemeClr val="dk1"/>
              </a:buClr>
              <a:buSzPts val="1400"/>
              <a:buFont typeface="Arial"/>
              <a:buChar char="•"/>
            </a:pPr>
            <a:r>
              <a:rPr lang="en-GB" dirty="0"/>
              <a:t>But it can be difficult to understand its potential for specific communities. We’re here to understand its potential for our community today</a:t>
            </a:r>
          </a:p>
          <a:p>
            <a:pPr marL="0" lvl="0" indent="0" algn="l" rtl="0">
              <a:lnSpc>
                <a:spcPct val="100000"/>
              </a:lnSpc>
              <a:spcBef>
                <a:spcPts val="0"/>
              </a:spcBef>
              <a:spcAft>
                <a:spcPts val="0"/>
              </a:spcAft>
              <a:buSzPts val="1400"/>
              <a:buNone/>
            </a:pPr>
            <a:endParaRPr lang="en-GB" dirty="0"/>
          </a:p>
        </p:txBody>
      </p:sp>
      <p:sp>
        <p:nvSpPr>
          <p:cNvPr id="164" name="Google Shape;16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64939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ba4ee7042b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ba4ee7042b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 name="Google Shape;55;gba4ee7042b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a:t>
            </a:fld>
            <a:endParaRPr/>
          </a:p>
        </p:txBody>
      </p:sp>
    </p:spTree>
    <p:extLst>
      <p:ext uri="{BB962C8B-B14F-4D97-AF65-F5344CB8AC3E}">
        <p14:creationId xmlns:p14="http://schemas.microsoft.com/office/powerpoint/2010/main" val="33538869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8" name="Google Shape;78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GB" sz="1200" b="1" dirty="0"/>
              <a:t>Presenter Notes</a:t>
            </a:r>
            <a:endParaRPr lang="en-GB" dirty="0"/>
          </a:p>
          <a:p>
            <a:pPr marL="0" marR="0" lvl="0" indent="0" algn="l" rtl="0">
              <a:lnSpc>
                <a:spcPct val="100000"/>
              </a:lnSpc>
              <a:spcBef>
                <a:spcPts val="0"/>
              </a:spcBef>
              <a:spcAft>
                <a:spcPts val="0"/>
              </a:spcAft>
              <a:buNone/>
            </a:pPr>
            <a:r>
              <a:rPr lang="en-GB" sz="1200" b="1" i="0" u="none" strike="noStrike" cap="none" dirty="0">
                <a:solidFill>
                  <a:srgbClr val="FFFFFF"/>
                </a:solidFill>
                <a:latin typeface="Arial Black"/>
                <a:ea typeface="Arial Black"/>
                <a:cs typeface="Arial Black"/>
                <a:sym typeface="Arial Black"/>
              </a:rPr>
              <a:t>Health Outcomes</a:t>
            </a:r>
            <a:r>
              <a:rPr lang="en-GB" sz="1200" b="0" i="0" u="none" strike="noStrike" cap="none" dirty="0">
                <a:solidFill>
                  <a:schemeClr val="dk1"/>
                </a:solidFill>
                <a:latin typeface="+mn-lt"/>
                <a:ea typeface="Arial Black"/>
                <a:cs typeface="Calibri"/>
                <a:sym typeface="Calibri"/>
              </a:rPr>
              <a:t>:</a:t>
            </a:r>
            <a:r>
              <a:rPr lang="en-GB" sz="1200" b="0" i="0" u="none" strike="noStrike" cap="none" baseline="0" dirty="0">
                <a:solidFill>
                  <a:schemeClr val="dk1"/>
                </a:solidFill>
                <a:latin typeface="+mn-lt"/>
                <a:ea typeface="Arial Black"/>
                <a:cs typeface="Calibri"/>
                <a:sym typeface="Calibri"/>
              </a:rPr>
              <a:t> </a:t>
            </a:r>
            <a:r>
              <a:rPr lang="en-GB" sz="1200" b="0" i="1" u="none" strike="noStrike" cap="none" dirty="0">
                <a:solidFill>
                  <a:srgbClr val="FFFFFF"/>
                </a:solidFill>
                <a:latin typeface="Georgia"/>
                <a:ea typeface="Georgia"/>
                <a:cs typeface="Georgia"/>
                <a:sym typeface="Georgia"/>
              </a:rPr>
              <a:t>Better recognising early symptoms for early access to healthcare, leading to improved outcomes </a:t>
            </a:r>
            <a:endParaRPr lang="en-GB" dirty="0"/>
          </a:p>
          <a:p>
            <a:pPr marL="0" marR="0" lvl="0" indent="0" algn="l" defTabSz="914400" rtl="0" eaLnBrk="1" fontAlgn="auto" latinLnBrk="0" hangingPunct="1">
              <a:lnSpc>
                <a:spcPct val="100000"/>
              </a:lnSpc>
              <a:spcBef>
                <a:spcPts val="360"/>
              </a:spcBef>
              <a:spcAft>
                <a:spcPts val="0"/>
              </a:spcAft>
              <a:buClr>
                <a:schemeClr val="dk1"/>
              </a:buClr>
              <a:buSzPts val="1400"/>
              <a:buFont typeface="Arial"/>
              <a:buNone/>
              <a:tabLst/>
              <a:defRPr/>
            </a:pPr>
            <a:r>
              <a:rPr lang="en-GB" sz="1200" b="1" i="0" u="none" strike="noStrike" cap="none" dirty="0">
                <a:solidFill>
                  <a:srgbClr val="FFFFFF"/>
                </a:solidFill>
                <a:latin typeface="Arial Black"/>
                <a:ea typeface="Arial Black"/>
                <a:cs typeface="Arial Black"/>
                <a:sym typeface="Arial Black"/>
              </a:rPr>
              <a:t>Quality of life</a:t>
            </a:r>
            <a:endParaRPr lang="en-GB" dirty="0"/>
          </a:p>
          <a:p>
            <a:pPr marL="171450" lvl="0" indent="-171450" algn="l" rtl="0">
              <a:lnSpc>
                <a:spcPct val="100000"/>
              </a:lnSpc>
              <a:spcBef>
                <a:spcPts val="360"/>
              </a:spcBef>
              <a:spcAft>
                <a:spcPts val="0"/>
              </a:spcAft>
              <a:buClr>
                <a:schemeClr val="dk1"/>
              </a:buClr>
              <a:buSzPts val="1400"/>
              <a:buFont typeface="Arial"/>
              <a:buChar char="•"/>
            </a:pPr>
            <a:r>
              <a:rPr lang="en-GB" sz="1200" b="0" i="0" dirty="0">
                <a:solidFill>
                  <a:schemeClr val="dk1"/>
                </a:solidFill>
                <a:latin typeface="Arial"/>
                <a:ea typeface="Arial"/>
                <a:cs typeface="Arial"/>
                <a:sym typeface="Arial"/>
              </a:rPr>
              <a:t>An improved ability to recognise early symptoms means individuals can communicate these to HCPs and access healthcare early on</a:t>
            </a:r>
            <a:endParaRPr lang="en-GB" dirty="0"/>
          </a:p>
          <a:p>
            <a:pPr marL="171450" lvl="0" indent="-171450" algn="l" rtl="0">
              <a:lnSpc>
                <a:spcPct val="100000"/>
              </a:lnSpc>
              <a:spcBef>
                <a:spcPts val="360"/>
              </a:spcBef>
              <a:spcAft>
                <a:spcPts val="0"/>
              </a:spcAft>
              <a:buClr>
                <a:schemeClr val="dk1"/>
              </a:buClr>
              <a:buSzPts val="1400"/>
              <a:buFont typeface="Arial"/>
              <a:buChar char="•"/>
            </a:pPr>
            <a:r>
              <a:rPr lang="en-GB" sz="1200" b="0" i="0" dirty="0">
                <a:solidFill>
                  <a:schemeClr val="dk1"/>
                </a:solidFill>
                <a:latin typeface="Arial"/>
                <a:ea typeface="Arial"/>
                <a:cs typeface="Arial"/>
                <a:sym typeface="Arial"/>
              </a:rPr>
              <a:t>People living</a:t>
            </a:r>
            <a:r>
              <a:rPr lang="en-GB" sz="1200" b="0" i="0" baseline="0" dirty="0">
                <a:solidFill>
                  <a:schemeClr val="dk1"/>
                </a:solidFill>
                <a:latin typeface="Arial"/>
                <a:ea typeface="Arial"/>
                <a:cs typeface="Arial"/>
                <a:sym typeface="Arial"/>
              </a:rPr>
              <a:t> with conditions and those who care for them </a:t>
            </a:r>
            <a:r>
              <a:rPr lang="en-GB" sz="1200" b="0" i="0" dirty="0">
                <a:solidFill>
                  <a:schemeClr val="dk1"/>
                </a:solidFill>
                <a:latin typeface="Arial"/>
                <a:ea typeface="Arial"/>
                <a:cs typeface="Arial"/>
                <a:sym typeface="Arial"/>
              </a:rPr>
              <a:t>can be actively involved in health management, and information can be tailored towards preventing conditions</a:t>
            </a:r>
            <a:r>
              <a:rPr lang="en-GB" sz="1200" b="0" i="0" baseline="0" dirty="0">
                <a:solidFill>
                  <a:schemeClr val="dk1"/>
                </a:solidFill>
                <a:latin typeface="Arial"/>
                <a:ea typeface="Arial"/>
                <a:cs typeface="Arial"/>
                <a:sym typeface="Arial"/>
              </a:rPr>
              <a:t> </a:t>
            </a:r>
            <a:r>
              <a:rPr lang="en-GB" sz="1200" b="0" i="0" dirty="0">
                <a:solidFill>
                  <a:schemeClr val="dk1"/>
                </a:solidFill>
                <a:latin typeface="Arial"/>
                <a:ea typeface="Arial"/>
                <a:cs typeface="Arial"/>
                <a:sym typeface="Arial"/>
              </a:rPr>
              <a:t>instead of treating them</a:t>
            </a:r>
            <a:endParaRPr lang="en-GB" dirty="0"/>
          </a:p>
          <a:p>
            <a:pPr marL="0" lvl="0" indent="0" algn="l" rtl="0">
              <a:lnSpc>
                <a:spcPct val="100000"/>
              </a:lnSpc>
              <a:spcBef>
                <a:spcPts val="360"/>
              </a:spcBef>
              <a:spcAft>
                <a:spcPts val="0"/>
              </a:spcAft>
              <a:buClr>
                <a:schemeClr val="dk1"/>
              </a:buClr>
              <a:buSzPts val="1400"/>
              <a:buFont typeface="Arial"/>
              <a:buNone/>
            </a:pPr>
            <a:r>
              <a:rPr lang="en-GB" sz="1200" b="1" i="0" dirty="0">
                <a:solidFill>
                  <a:schemeClr val="dk1"/>
                </a:solidFill>
                <a:latin typeface="Arial"/>
                <a:ea typeface="Arial"/>
                <a:cs typeface="Arial"/>
                <a:sym typeface="Arial"/>
              </a:rPr>
              <a:t>Empowerment: </a:t>
            </a:r>
          </a:p>
          <a:p>
            <a:pPr marL="171450" lvl="0" indent="-171450" algn="l" rtl="0">
              <a:lnSpc>
                <a:spcPct val="100000"/>
              </a:lnSpc>
              <a:spcBef>
                <a:spcPts val="360"/>
              </a:spcBef>
              <a:spcAft>
                <a:spcPts val="0"/>
              </a:spcAft>
              <a:buClr>
                <a:schemeClr val="dk1"/>
              </a:buClr>
              <a:buSzPts val="1400"/>
              <a:buFont typeface="Arial" panose="020B0604020202020204" pitchFamily="34" charset="0"/>
              <a:buChar char="•"/>
            </a:pPr>
            <a:r>
              <a:rPr lang="en-GB" sz="1200" b="0" i="0" dirty="0">
                <a:solidFill>
                  <a:schemeClr val="dk1"/>
                </a:solidFill>
                <a:latin typeface="Arial"/>
                <a:ea typeface="Arial"/>
                <a:cs typeface="Arial"/>
                <a:sym typeface="Arial"/>
              </a:rPr>
              <a:t>By tackling individual risk factors early on, people may continue to live their lives with minimal disruption and potentially limited long-term consequences. This provides peace of mind that while an individual might have particular risk factors, their HCP and healthcare system is working to minimise the risk</a:t>
            </a:r>
            <a:endParaRPr lang="en-GB" dirty="0"/>
          </a:p>
          <a:p>
            <a:pPr marL="0" lvl="0" indent="0" algn="l" rtl="0">
              <a:lnSpc>
                <a:spcPct val="100000"/>
              </a:lnSpc>
              <a:spcBef>
                <a:spcPts val="360"/>
              </a:spcBef>
              <a:spcAft>
                <a:spcPts val="0"/>
              </a:spcAft>
              <a:buClr>
                <a:schemeClr val="dk1"/>
              </a:buClr>
              <a:buSzPts val="1400"/>
              <a:buFont typeface="Arial"/>
              <a:buNone/>
            </a:pPr>
            <a:r>
              <a:rPr lang="en-GB" sz="1200" b="1" i="0" dirty="0">
                <a:solidFill>
                  <a:schemeClr val="dk1"/>
                </a:solidFill>
                <a:latin typeface="Arial"/>
                <a:ea typeface="Arial"/>
                <a:cs typeface="Arial"/>
                <a:sym typeface="Arial"/>
              </a:rPr>
              <a:t>Financial:</a:t>
            </a:r>
            <a:r>
              <a:rPr lang="en-GB" sz="1200" b="1" i="0" baseline="0" dirty="0">
                <a:solidFill>
                  <a:schemeClr val="dk1"/>
                </a:solidFill>
                <a:latin typeface="Arial"/>
                <a:ea typeface="Arial"/>
                <a:cs typeface="Arial"/>
                <a:sym typeface="Arial"/>
              </a:rPr>
              <a:t> </a:t>
            </a:r>
          </a:p>
          <a:p>
            <a:pPr marL="171450" lvl="0" indent="-171450" algn="l" rtl="0">
              <a:lnSpc>
                <a:spcPct val="100000"/>
              </a:lnSpc>
              <a:spcBef>
                <a:spcPts val="360"/>
              </a:spcBef>
              <a:spcAft>
                <a:spcPts val="0"/>
              </a:spcAft>
              <a:buClr>
                <a:schemeClr val="dk1"/>
              </a:buClr>
              <a:buSzPts val="1400"/>
              <a:buFont typeface="Arial" panose="020B0604020202020204" pitchFamily="34" charset="0"/>
              <a:buChar char="•"/>
            </a:pPr>
            <a:r>
              <a:rPr lang="en-GB" sz="1200" b="0" i="0" dirty="0">
                <a:solidFill>
                  <a:schemeClr val="dk1"/>
                </a:solidFill>
                <a:latin typeface="Arial"/>
                <a:ea typeface="Arial"/>
                <a:cs typeface="Arial"/>
                <a:sym typeface="Arial"/>
              </a:rPr>
              <a:t>This hopes to move society from 'treating conditions' to ensuring overall health, increasing the productivity of society as more individuals are able to work</a:t>
            </a:r>
            <a:endParaRPr lang="en-GB" dirty="0"/>
          </a:p>
          <a:p>
            <a:pPr marL="0" lvl="0" indent="0" algn="l" rtl="0">
              <a:lnSpc>
                <a:spcPct val="100000"/>
              </a:lnSpc>
              <a:spcBef>
                <a:spcPts val="360"/>
              </a:spcBef>
              <a:spcAft>
                <a:spcPts val="0"/>
              </a:spcAft>
              <a:buClr>
                <a:schemeClr val="dk1"/>
              </a:buClr>
              <a:buSzPts val="1400"/>
              <a:buFont typeface="Arial"/>
              <a:buNone/>
            </a:pPr>
            <a:r>
              <a:rPr lang="en-GB" sz="1200" b="1" i="0" dirty="0">
                <a:solidFill>
                  <a:schemeClr val="dk1"/>
                </a:solidFill>
                <a:latin typeface="Arial"/>
                <a:ea typeface="Arial"/>
                <a:cs typeface="Arial"/>
                <a:sym typeface="Arial"/>
              </a:rPr>
              <a:t>Societal </a:t>
            </a:r>
          </a:p>
          <a:p>
            <a:pPr marL="171450" lvl="0" indent="-171450" algn="l" rtl="0">
              <a:lnSpc>
                <a:spcPct val="100000"/>
              </a:lnSpc>
              <a:spcBef>
                <a:spcPts val="360"/>
              </a:spcBef>
              <a:spcAft>
                <a:spcPts val="0"/>
              </a:spcAft>
              <a:buClr>
                <a:schemeClr val="dk1"/>
              </a:buClr>
              <a:buSzPts val="1400"/>
              <a:buFont typeface="Arial" panose="020B0604020202020204" pitchFamily="34" charset="0"/>
              <a:buChar char="•"/>
            </a:pPr>
            <a:r>
              <a:rPr lang="en-GB" sz="1200" b="0" i="0" dirty="0">
                <a:solidFill>
                  <a:schemeClr val="dk1"/>
                </a:solidFill>
                <a:latin typeface="Arial"/>
                <a:ea typeface="Arial"/>
                <a:cs typeface="Arial"/>
                <a:sym typeface="Arial"/>
              </a:rPr>
              <a:t>Potential loss of income is reduced as those affected by a condition face minimal impact on their daily lives. It may also reduce wider costs of potentially expensive healthcare interventions for advanced disease, or approaches that do not meet an individual‘s needs</a:t>
            </a:r>
            <a:endParaRPr lang="en-GB" dirty="0"/>
          </a:p>
        </p:txBody>
      </p:sp>
      <p:sp>
        <p:nvSpPr>
          <p:cNvPr id="789" name="Google Shape;789;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000729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Presenter notes</a:t>
            </a:r>
            <a:endParaRPr lang="en-GB" dirty="0"/>
          </a:p>
          <a:p>
            <a:pPr marL="171450" lvl="0" indent="-171450" algn="l" rtl="0">
              <a:lnSpc>
                <a:spcPct val="100000"/>
              </a:lnSpc>
              <a:spcBef>
                <a:spcPts val="360"/>
              </a:spcBef>
              <a:spcAft>
                <a:spcPts val="0"/>
              </a:spcAft>
              <a:buClr>
                <a:schemeClr val="dk1"/>
              </a:buClr>
              <a:buSzPts val="1400"/>
              <a:buFont typeface="Arial"/>
              <a:buChar char="•"/>
            </a:pPr>
            <a:r>
              <a:rPr lang="en-GB" sz="1200" b="0" i="0" dirty="0">
                <a:solidFill>
                  <a:schemeClr val="dk1"/>
                </a:solidFill>
                <a:latin typeface="Arial"/>
                <a:ea typeface="Arial"/>
                <a:cs typeface="Arial"/>
                <a:sym typeface="Arial"/>
              </a:rPr>
              <a:t>Early detection, screening and follow-up aims to predict and where possible prevent conditions developing</a:t>
            </a:r>
          </a:p>
          <a:p>
            <a:pPr marL="171450" lvl="0" indent="-171450" algn="l" rtl="0">
              <a:lnSpc>
                <a:spcPct val="100000"/>
              </a:lnSpc>
              <a:spcBef>
                <a:spcPts val="360"/>
              </a:spcBef>
              <a:spcAft>
                <a:spcPts val="0"/>
              </a:spcAft>
              <a:buClr>
                <a:schemeClr val="dk1"/>
              </a:buClr>
              <a:buSzPts val="1400"/>
              <a:buFont typeface="Arial"/>
              <a:buChar char="•"/>
            </a:pPr>
            <a:r>
              <a:rPr lang="en-GB" sz="1200" b="0" i="0" dirty="0">
                <a:solidFill>
                  <a:schemeClr val="dk1"/>
                </a:solidFill>
                <a:latin typeface="Arial"/>
                <a:ea typeface="Arial"/>
                <a:cs typeface="Arial"/>
                <a:sym typeface="Arial"/>
              </a:rPr>
              <a:t>Data can be used to identify those most at risk so that lifestyle approaches can be co-developed between the individuals affected and their healthcare professional (HCP)</a:t>
            </a:r>
            <a:r>
              <a:rPr lang="en-GB" sz="1200" b="1" i="0" dirty="0">
                <a:solidFill>
                  <a:schemeClr val="dk1"/>
                </a:solidFill>
                <a:latin typeface="+mn-lt"/>
                <a:ea typeface="Calibri"/>
                <a:cs typeface="Calibri"/>
                <a:sym typeface="Calibri"/>
              </a:rPr>
              <a:t> </a:t>
            </a:r>
            <a:r>
              <a:rPr lang="en-GB" sz="1200" b="0" i="0" dirty="0">
                <a:solidFill>
                  <a:schemeClr val="dk1"/>
                </a:solidFill>
                <a:latin typeface="+mn-lt"/>
                <a:ea typeface="Calibri"/>
                <a:cs typeface="Calibri"/>
                <a:sym typeface="Calibri"/>
              </a:rPr>
              <a:t>to reduce the chance of them developing a condition</a:t>
            </a:r>
          </a:p>
          <a:p>
            <a:pPr marL="628650" marR="0" lvl="1" indent="-171450" algn="l" defTabSz="914400" rtl="0" eaLnBrk="1" fontAlgn="auto" latinLnBrk="0" hangingPunct="1">
              <a:lnSpc>
                <a:spcPct val="100000"/>
              </a:lnSpc>
              <a:spcBef>
                <a:spcPts val="360"/>
              </a:spcBef>
              <a:spcAft>
                <a:spcPts val="0"/>
              </a:spcAft>
              <a:buClr>
                <a:schemeClr val="dk1"/>
              </a:buClr>
              <a:buSzPts val="1400"/>
              <a:buFont typeface="Arial"/>
              <a:buChar char="•"/>
              <a:tabLst/>
              <a:defRPr/>
            </a:pPr>
            <a:r>
              <a:rPr lang="en-GB" i="1" dirty="0">
                <a:solidFill>
                  <a:schemeClr val="bg1">
                    <a:lumMod val="95000"/>
                  </a:schemeClr>
                </a:solidFill>
                <a:latin typeface="Georgia"/>
                <a:ea typeface="Georgia"/>
                <a:cs typeface="Georgia"/>
                <a:sym typeface="Georgia"/>
              </a:rPr>
              <a:t>Looking at a person’s health and related data, such as their </a:t>
            </a:r>
            <a:r>
              <a:rPr lang="en-GB" i="1" dirty="0">
                <a:solidFill>
                  <a:schemeClr val="bg1">
                    <a:lumMod val="95000"/>
                  </a:schemeClr>
                </a:solidFill>
                <a:latin typeface="Georgia"/>
                <a:ea typeface="Georgia"/>
                <a:cs typeface="Georgia"/>
                <a:sym typeface="Georgia"/>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genes and DNA, treatment </a:t>
            </a:r>
            <a:r>
              <a:rPr lang="en-GB" i="1" dirty="0">
                <a:solidFill>
                  <a:schemeClr val="bg1">
                    <a:lumMod val="95000"/>
                  </a:schemeClr>
                </a:solidFill>
                <a:latin typeface="Georgia"/>
                <a:ea typeface="Georgia"/>
                <a:cs typeface="Georgia"/>
                <a:sym typeface="Georgia"/>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history </a:t>
            </a:r>
            <a:r>
              <a:rPr lang="en-GB" i="1" dirty="0">
                <a:solidFill>
                  <a:schemeClr val="bg1">
                    <a:lumMod val="95000"/>
                  </a:schemeClr>
                </a:solidFill>
                <a:latin typeface="Georgia"/>
                <a:ea typeface="Georgia"/>
                <a:cs typeface="Georgia"/>
                <a:sym typeface="Georgia"/>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or their lifestyle,</a:t>
            </a:r>
            <a:r>
              <a:rPr lang="en-GB" i="1" dirty="0">
                <a:solidFill>
                  <a:schemeClr val="bg1">
                    <a:lumMod val="95000"/>
                  </a:schemeClr>
                </a:solidFill>
                <a:latin typeface="Georgia"/>
                <a:ea typeface="Georgia"/>
                <a:cs typeface="Georgia"/>
                <a:sym typeface="Georgia"/>
              </a:rPr>
              <a:t> can give early signs they might be likely to develop a particular condition</a:t>
            </a:r>
            <a:endParaRPr lang="en-GB" dirty="0">
              <a:solidFill>
                <a:schemeClr val="bg1">
                  <a:lumMod val="95000"/>
                </a:schemeClr>
              </a:solidFill>
            </a:endParaRPr>
          </a:p>
          <a:p>
            <a:pPr marL="628650" marR="0" lvl="1" indent="-171450" algn="l" defTabSz="914400" rtl="0" eaLnBrk="1" fontAlgn="auto" latinLnBrk="0" hangingPunct="1">
              <a:lnSpc>
                <a:spcPct val="100000"/>
              </a:lnSpc>
              <a:spcBef>
                <a:spcPts val="360"/>
              </a:spcBef>
              <a:spcAft>
                <a:spcPts val="0"/>
              </a:spcAft>
              <a:buClr>
                <a:schemeClr val="dk1"/>
              </a:buClr>
              <a:buSzPts val="1400"/>
              <a:buFont typeface="Arial"/>
              <a:buChar char="•"/>
              <a:tabLst/>
              <a:defRPr/>
            </a:pPr>
            <a:r>
              <a:rPr lang="en-GB" sz="1200" b="0" i="1" u="none" strike="noStrike" cap="none" dirty="0">
                <a:solidFill>
                  <a:srgbClr val="FFFFFF"/>
                </a:solidFill>
                <a:latin typeface="Georgia"/>
                <a:ea typeface="Georgia"/>
                <a:cs typeface="Georgia"/>
                <a:sym typeface="Georgia"/>
              </a:rPr>
              <a:t>Data from a person living with a condition* can help understanding and potentially help identify others at risk by highlighting early symptoms and other signs</a:t>
            </a:r>
          </a:p>
          <a:p>
            <a:pPr marL="171450" marR="0" lvl="0" indent="-171450" algn="l" defTabSz="914400" rtl="0" eaLnBrk="1" fontAlgn="auto" latinLnBrk="0" hangingPunct="1">
              <a:lnSpc>
                <a:spcPct val="100000"/>
              </a:lnSpc>
              <a:spcBef>
                <a:spcPts val="360"/>
              </a:spcBef>
              <a:spcAft>
                <a:spcPts val="0"/>
              </a:spcAft>
              <a:buClr>
                <a:schemeClr val="dk1"/>
              </a:buClr>
              <a:buSzPts val="1400"/>
              <a:buFont typeface="Arial"/>
              <a:buChar char="•"/>
              <a:tabLst/>
              <a:defRPr/>
            </a:pPr>
            <a:r>
              <a:rPr lang="en-GB" sz="1200" b="0" i="0" u="none" strike="noStrike" cap="none" dirty="0">
                <a:solidFill>
                  <a:schemeClr val="dk1"/>
                </a:solidFill>
                <a:latin typeface="Arial"/>
                <a:ea typeface="Arial"/>
                <a:cs typeface="Arial"/>
                <a:sym typeface="Arial"/>
              </a:rPr>
              <a:t>If a person is identified to be at risk:</a:t>
            </a:r>
            <a:endParaRPr lang="en-GB" dirty="0"/>
          </a:p>
          <a:p>
            <a:pPr marL="673200" marR="0" lvl="1" indent="-216000" algn="l" rtl="0">
              <a:lnSpc>
                <a:spcPct val="120000"/>
              </a:lnSpc>
              <a:spcBef>
                <a:spcPts val="0"/>
              </a:spcBef>
              <a:spcAft>
                <a:spcPts val="0"/>
              </a:spcAft>
              <a:buClr>
                <a:schemeClr val="dk1"/>
              </a:buClr>
              <a:buSzPts val="2000"/>
              <a:buFont typeface="NTR"/>
              <a:buChar char="✓"/>
            </a:pPr>
            <a:r>
              <a:rPr lang="en-GB" sz="1400" b="0" i="0" u="none" strike="noStrike" cap="none" dirty="0">
                <a:solidFill>
                  <a:schemeClr val="dk1"/>
                </a:solidFill>
                <a:latin typeface="Arial"/>
                <a:ea typeface="Arial"/>
                <a:cs typeface="Arial"/>
                <a:sym typeface="Arial"/>
              </a:rPr>
              <a:t>personalised advice on lifestyle and behaviour changes </a:t>
            </a:r>
            <a:endParaRPr lang="en-GB" dirty="0"/>
          </a:p>
          <a:p>
            <a:pPr marL="673200" marR="0" lvl="1" indent="-216000" algn="l" rtl="0">
              <a:lnSpc>
                <a:spcPct val="120000"/>
              </a:lnSpc>
              <a:spcBef>
                <a:spcPts val="0"/>
              </a:spcBef>
              <a:spcAft>
                <a:spcPts val="0"/>
              </a:spcAft>
              <a:buClr>
                <a:schemeClr val="dk1"/>
              </a:buClr>
              <a:buSzPts val="2000"/>
              <a:buFont typeface="NTR"/>
              <a:buChar char="✓"/>
            </a:pPr>
            <a:r>
              <a:rPr lang="en-GB" sz="1400" b="0" i="0" u="none" strike="noStrike" cap="none" dirty="0">
                <a:solidFill>
                  <a:schemeClr val="dk1"/>
                </a:solidFill>
                <a:latin typeface="Arial"/>
                <a:ea typeface="Arial"/>
                <a:cs typeface="Arial"/>
                <a:sym typeface="Arial"/>
              </a:rPr>
              <a:t>care plan co-developed with healthcare professionals </a:t>
            </a:r>
            <a:endParaRPr lang="en-GB" dirty="0"/>
          </a:p>
          <a:p>
            <a:pPr marL="673200" marR="0" lvl="1" indent="-216000" algn="l" rtl="0">
              <a:lnSpc>
                <a:spcPct val="120000"/>
              </a:lnSpc>
              <a:spcBef>
                <a:spcPts val="0"/>
              </a:spcBef>
              <a:spcAft>
                <a:spcPts val="0"/>
              </a:spcAft>
              <a:buClr>
                <a:schemeClr val="dk1"/>
              </a:buClr>
              <a:buSzPts val="2000"/>
              <a:buFont typeface="NTR"/>
              <a:buChar char="✓"/>
            </a:pPr>
            <a:r>
              <a:rPr lang="en-GB" sz="1400" b="0" i="0" u="none" strike="noStrike" cap="none" dirty="0">
                <a:solidFill>
                  <a:schemeClr val="dk1"/>
                </a:solidFill>
                <a:latin typeface="Arial"/>
                <a:ea typeface="Arial"/>
                <a:cs typeface="Arial"/>
                <a:sym typeface="Arial"/>
              </a:rPr>
              <a:t>reduced chance of developing a</a:t>
            </a:r>
            <a:r>
              <a:rPr lang="en-GB" sz="1400" b="0" i="0" u="none" strike="noStrike" cap="none" baseline="0" dirty="0">
                <a:solidFill>
                  <a:schemeClr val="dk1"/>
                </a:solidFill>
                <a:latin typeface="Arial"/>
                <a:ea typeface="Arial"/>
                <a:cs typeface="Arial"/>
                <a:sym typeface="Arial"/>
              </a:rPr>
              <a:t> condition</a:t>
            </a:r>
            <a:endParaRPr lang="en-GB" sz="2400" b="1" i="0" u="none" strike="noStrike" cap="none" dirty="0">
              <a:solidFill>
                <a:schemeClr val="dk1"/>
              </a:solidFill>
              <a:latin typeface="Arial Black"/>
              <a:ea typeface="Arial Black"/>
              <a:cs typeface="Arial Black"/>
              <a:sym typeface="Arial Black"/>
            </a:endParaRPr>
          </a:p>
          <a:p>
            <a:pPr marL="628650" lvl="1" indent="-171450" algn="l" rtl="0">
              <a:lnSpc>
                <a:spcPct val="100000"/>
              </a:lnSpc>
              <a:spcBef>
                <a:spcPts val="360"/>
              </a:spcBef>
              <a:spcAft>
                <a:spcPts val="0"/>
              </a:spcAft>
              <a:buClr>
                <a:schemeClr val="dk1"/>
              </a:buClr>
              <a:buSzPts val="1400"/>
              <a:buFont typeface="Arial"/>
              <a:buChar char="•"/>
            </a:pPr>
            <a:endParaRPr lang="en-GB" sz="1200" b="0" i="0" dirty="0">
              <a:solidFill>
                <a:schemeClr val="dk1"/>
              </a:solidFill>
              <a:latin typeface="+mn-lt"/>
              <a:ea typeface="Calibri"/>
              <a:cs typeface="Calibri"/>
              <a:sym typeface="Calibri"/>
            </a:endParaRPr>
          </a:p>
        </p:txBody>
      </p:sp>
      <p:sp>
        <p:nvSpPr>
          <p:cNvPr id="546" name="Google Shape;54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385247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b="1" dirty="0"/>
              <a:t>Presenter Notes</a:t>
            </a:r>
            <a:endParaRPr lang="en-GB" dirty="0"/>
          </a:p>
          <a:p>
            <a:pPr marL="171450" lvl="0" indent="-171450" algn="l" rtl="0">
              <a:lnSpc>
                <a:spcPct val="100000"/>
              </a:lnSpc>
              <a:spcBef>
                <a:spcPts val="360"/>
              </a:spcBef>
              <a:spcAft>
                <a:spcPts val="0"/>
              </a:spcAft>
              <a:buClr>
                <a:schemeClr val="dk1"/>
              </a:buClr>
              <a:buSzPts val="1400"/>
              <a:buFont typeface="Arial"/>
              <a:buChar char="•"/>
            </a:pPr>
            <a:r>
              <a:rPr lang="en-GB" dirty="0"/>
              <a:t>Our goals are to:</a:t>
            </a:r>
          </a:p>
          <a:p>
            <a:pPr marL="628650" lvl="1" indent="-171450" algn="l" rtl="0">
              <a:lnSpc>
                <a:spcPct val="100000"/>
              </a:lnSpc>
              <a:spcBef>
                <a:spcPts val="360"/>
              </a:spcBef>
              <a:spcAft>
                <a:spcPts val="0"/>
              </a:spcAft>
              <a:buClr>
                <a:schemeClr val="dk1"/>
              </a:buClr>
              <a:buSzPts val="1400"/>
              <a:buFont typeface="Arial"/>
              <a:buChar char="•"/>
            </a:pPr>
            <a:r>
              <a:rPr lang="en-GB" dirty="0"/>
              <a:t>Understand what personalised healthcare means for our community</a:t>
            </a:r>
          </a:p>
          <a:p>
            <a:pPr marL="628650" lvl="1" indent="-171450" algn="l" rtl="0">
              <a:lnSpc>
                <a:spcPct val="100000"/>
              </a:lnSpc>
              <a:spcBef>
                <a:spcPts val="360"/>
              </a:spcBef>
              <a:spcAft>
                <a:spcPts val="0"/>
              </a:spcAft>
              <a:buClr>
                <a:schemeClr val="dk1"/>
              </a:buClr>
              <a:buSzPts val="1400"/>
              <a:buFont typeface="Arial"/>
              <a:buChar char="•"/>
            </a:pPr>
            <a:r>
              <a:rPr lang="en-GB" dirty="0"/>
              <a:t>Recognise its benefits</a:t>
            </a:r>
          </a:p>
          <a:p>
            <a:pPr marL="628650" lvl="1" indent="-171450" algn="l" rtl="0">
              <a:lnSpc>
                <a:spcPct val="100000"/>
              </a:lnSpc>
              <a:spcBef>
                <a:spcPts val="360"/>
              </a:spcBef>
              <a:spcAft>
                <a:spcPts val="0"/>
              </a:spcAft>
              <a:buClr>
                <a:schemeClr val="dk1"/>
              </a:buClr>
              <a:buSzPts val="1400"/>
              <a:buFont typeface="Arial"/>
              <a:buChar char="•"/>
            </a:pPr>
            <a:r>
              <a:rPr lang="en-GB" dirty="0"/>
              <a:t>Agree how best to use this information in our ongoing advocacy efforts</a:t>
            </a:r>
          </a:p>
          <a:p>
            <a:pPr marL="171450" lvl="0" indent="-171450" algn="l" rtl="0">
              <a:lnSpc>
                <a:spcPct val="100000"/>
              </a:lnSpc>
              <a:spcBef>
                <a:spcPts val="360"/>
              </a:spcBef>
              <a:spcAft>
                <a:spcPts val="0"/>
              </a:spcAft>
              <a:buClr>
                <a:schemeClr val="dk1"/>
              </a:buClr>
              <a:buSzPts val="1400"/>
              <a:buFont typeface="Arial"/>
              <a:buChar char="•"/>
            </a:pPr>
            <a:r>
              <a:rPr lang="en-GB" dirty="0"/>
              <a:t>We will:</a:t>
            </a:r>
          </a:p>
          <a:p>
            <a:pPr marL="628650" lvl="1" indent="-171450" algn="l" rtl="0">
              <a:lnSpc>
                <a:spcPct val="100000"/>
              </a:lnSpc>
              <a:spcBef>
                <a:spcPts val="360"/>
              </a:spcBef>
              <a:spcAft>
                <a:spcPts val="0"/>
              </a:spcAft>
              <a:buClr>
                <a:schemeClr val="dk1"/>
              </a:buClr>
              <a:buSzPts val="1400"/>
              <a:buFont typeface="Arial"/>
              <a:buChar char="•"/>
            </a:pPr>
            <a:r>
              <a:rPr lang="en-GB" dirty="0"/>
              <a:t>Review and agree what personalised healthcare is and who it affects</a:t>
            </a:r>
          </a:p>
          <a:p>
            <a:pPr marL="628650" lvl="1" indent="-171450" algn="l" rtl="0">
              <a:lnSpc>
                <a:spcPct val="100000"/>
              </a:lnSpc>
              <a:spcBef>
                <a:spcPts val="360"/>
              </a:spcBef>
              <a:spcAft>
                <a:spcPts val="0"/>
              </a:spcAft>
              <a:buClr>
                <a:schemeClr val="dk1"/>
              </a:buClr>
              <a:buSzPts val="1400"/>
              <a:buFont typeface="Arial"/>
              <a:buChar char="•"/>
            </a:pPr>
            <a:r>
              <a:rPr lang="en-GB" dirty="0"/>
              <a:t>Learn about the potential impact of personalised healthcare across the healthcare system</a:t>
            </a:r>
          </a:p>
          <a:p>
            <a:pPr marL="628650" lvl="1" indent="-171450" algn="l" rtl="0">
              <a:lnSpc>
                <a:spcPct val="100000"/>
              </a:lnSpc>
              <a:spcBef>
                <a:spcPts val="360"/>
              </a:spcBef>
              <a:spcAft>
                <a:spcPts val="0"/>
              </a:spcAft>
              <a:buClr>
                <a:schemeClr val="dk1"/>
              </a:buClr>
              <a:buSzPts val="1400"/>
              <a:buFont typeface="Arial"/>
              <a:buChar char="•"/>
            </a:pPr>
            <a:r>
              <a:rPr lang="en-GB" dirty="0"/>
              <a:t>Consider next steps for our community</a:t>
            </a:r>
          </a:p>
        </p:txBody>
      </p:sp>
      <p:sp>
        <p:nvSpPr>
          <p:cNvPr id="199" name="Google Shape;19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20790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a:buSzPts val="1400"/>
            </a:pPr>
            <a:r>
              <a:rPr lang="en-GB" dirty="0"/>
              <a:t>Please find a variety of images for slides to tailor to your community. The deck includes title slides, and sub-heading slides coloured to align to each section on the core deck, with a selection of imagery to choose from. If you would rather use a different image that has not been provided, this deck is editable to allow you to include one more suitable to your community. Optimum picture dimensions are 2000x1125</a:t>
            </a:r>
          </a:p>
        </p:txBody>
      </p:sp>
      <p:sp>
        <p:nvSpPr>
          <p:cNvPr id="78" name="Google Shape;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31296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92510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19137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59250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19212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412421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4"/>
        <p:cNvGrpSpPr/>
        <p:nvPr/>
      </p:nvGrpSpPr>
      <p:grpSpPr>
        <a:xfrm>
          <a:off x="0" y="0"/>
          <a:ext cx="0" cy="0"/>
          <a:chOff x="0" y="0"/>
          <a:chExt cx="0" cy="0"/>
        </a:xfrm>
      </p:grpSpPr>
      <p:sp>
        <p:nvSpPr>
          <p:cNvPr id="15" name="Google Shape;15;p5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5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50"/>
          <p:cNvSpPr txBox="1">
            <a:spLocks noGrp="1"/>
          </p:cNvSpPr>
          <p:nvPr>
            <p:ph type="sldNum" idx="12"/>
          </p:nvPr>
        </p:nvSpPr>
        <p:spPr>
          <a:xfrm>
            <a:off x="11591777" y="6394645"/>
            <a:ext cx="45837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19" name="Google Shape;19;p50" descr="Background pattern&#10;&#10;Description automatically generated"/>
          <p:cNvPicPr preferRelativeResize="0"/>
          <p:nvPr/>
        </p:nvPicPr>
        <p:blipFill rotWithShape="1">
          <a:blip r:embed="rId2">
            <a:alphaModFix/>
          </a:blip>
          <a:srcRect/>
          <a:stretch/>
        </p:blipFill>
        <p:spPr>
          <a:xfrm>
            <a:off x="10787121" y="185738"/>
            <a:ext cx="939600" cy="681267"/>
          </a:xfrm>
          <a:prstGeom prst="rect">
            <a:avLst/>
          </a:prstGeom>
          <a:noFill/>
          <a:ln>
            <a:noFill/>
          </a:ln>
        </p:spPr>
      </p:pic>
    </p:spTree>
    <p:extLst>
      <p:ext uri="{BB962C8B-B14F-4D97-AF65-F5344CB8AC3E}">
        <p14:creationId xmlns:p14="http://schemas.microsoft.com/office/powerpoint/2010/main" val="378507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1"/>
        <p:cNvGrpSpPr/>
        <p:nvPr/>
      </p:nvGrpSpPr>
      <p:grpSpPr>
        <a:xfrm>
          <a:off x="0" y="0"/>
          <a:ext cx="0" cy="0"/>
          <a:chOff x="0" y="0"/>
          <a:chExt cx="0" cy="0"/>
        </a:xfrm>
      </p:grpSpPr>
      <p:sp>
        <p:nvSpPr>
          <p:cNvPr id="58" name="Google Shape;58;p51"/>
          <p:cNvSpPr txBox="1">
            <a:spLocks noGrp="1"/>
          </p:cNvSpPr>
          <p:nvPr>
            <p:ph type="title"/>
          </p:nvPr>
        </p:nvSpPr>
        <p:spPr>
          <a:xfrm>
            <a:off x="515939" y="365126"/>
            <a:ext cx="10837862" cy="103053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51"/>
          <p:cNvSpPr txBox="1">
            <a:spLocks noGrp="1"/>
          </p:cNvSpPr>
          <p:nvPr>
            <p:ph type="sldNum" idx="12"/>
          </p:nvPr>
        </p:nvSpPr>
        <p:spPr>
          <a:xfrm>
            <a:off x="11591777" y="6394645"/>
            <a:ext cx="45837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60" name="Google Shape;60;p51" descr="Background pattern&#10;&#10;Description automatically generated"/>
          <p:cNvPicPr preferRelativeResize="0"/>
          <p:nvPr/>
        </p:nvPicPr>
        <p:blipFill rotWithShape="1">
          <a:blip r:embed="rId2">
            <a:alphaModFix/>
          </a:blip>
          <a:srcRect/>
          <a:stretch/>
        </p:blipFill>
        <p:spPr>
          <a:xfrm>
            <a:off x="10787121" y="185738"/>
            <a:ext cx="939600" cy="681267"/>
          </a:xfrm>
          <a:prstGeom prst="rect">
            <a:avLst/>
          </a:prstGeom>
          <a:noFill/>
          <a:ln>
            <a:noFill/>
          </a:ln>
        </p:spPr>
      </p:pic>
    </p:spTree>
    <p:extLst>
      <p:ext uri="{BB962C8B-B14F-4D97-AF65-F5344CB8AC3E}">
        <p14:creationId xmlns:p14="http://schemas.microsoft.com/office/powerpoint/2010/main" val="2154348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52"/>
          <p:cNvSpPr txBox="1">
            <a:spLocks noGrp="1"/>
          </p:cNvSpPr>
          <p:nvPr>
            <p:ph type="sldNum" idx="12"/>
          </p:nvPr>
        </p:nvSpPr>
        <p:spPr>
          <a:xfrm>
            <a:off x="11591777" y="6394645"/>
            <a:ext cx="45837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64" name="Google Shape;64;p52" descr="Background pattern&#10;&#10;Description automatically generated"/>
          <p:cNvPicPr preferRelativeResize="0"/>
          <p:nvPr/>
        </p:nvPicPr>
        <p:blipFill rotWithShape="1">
          <a:blip r:embed="rId2">
            <a:alphaModFix/>
          </a:blip>
          <a:srcRect/>
          <a:stretch/>
        </p:blipFill>
        <p:spPr>
          <a:xfrm>
            <a:off x="10787121" y="185738"/>
            <a:ext cx="939600" cy="681267"/>
          </a:xfrm>
          <a:prstGeom prst="rect">
            <a:avLst/>
          </a:prstGeom>
          <a:noFill/>
          <a:ln>
            <a:noFill/>
          </a:ln>
        </p:spPr>
      </p:pic>
    </p:spTree>
    <p:extLst>
      <p:ext uri="{BB962C8B-B14F-4D97-AF65-F5344CB8AC3E}">
        <p14:creationId xmlns:p14="http://schemas.microsoft.com/office/powerpoint/2010/main" val="2555634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2"/>
        <p:cNvGrpSpPr/>
        <p:nvPr/>
      </p:nvGrpSpPr>
      <p:grpSpPr>
        <a:xfrm>
          <a:off x="0" y="0"/>
          <a:ext cx="0" cy="0"/>
          <a:chOff x="0" y="0"/>
          <a:chExt cx="0" cy="0"/>
        </a:xfrm>
      </p:grpSpPr>
      <p:sp>
        <p:nvSpPr>
          <p:cNvPr id="73" name="Google Shape;73;p54"/>
          <p:cNvSpPr txBox="1">
            <a:spLocks noGrp="1"/>
          </p:cNvSpPr>
          <p:nvPr>
            <p:ph type="title"/>
          </p:nvPr>
        </p:nvSpPr>
        <p:spPr>
          <a:xfrm>
            <a:off x="515939" y="365126"/>
            <a:ext cx="10837862" cy="103053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54"/>
          <p:cNvSpPr txBox="1">
            <a:spLocks noGrp="1"/>
          </p:cNvSpPr>
          <p:nvPr>
            <p:ph type="sldNum" idx="12"/>
          </p:nvPr>
        </p:nvSpPr>
        <p:spPr>
          <a:xfrm>
            <a:off x="11591777" y="6394645"/>
            <a:ext cx="458373"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GB"/>
              <a:t>‹#›</a:t>
            </a:fld>
            <a:endParaRPr/>
          </a:p>
        </p:txBody>
      </p:sp>
      <p:pic>
        <p:nvPicPr>
          <p:cNvPr id="75" name="Google Shape;75;p54" descr="Background pattern&#10;&#10;Description automatically generated"/>
          <p:cNvPicPr preferRelativeResize="0"/>
          <p:nvPr/>
        </p:nvPicPr>
        <p:blipFill rotWithShape="1">
          <a:blip r:embed="rId2">
            <a:alphaModFix/>
          </a:blip>
          <a:srcRect/>
          <a:stretch/>
        </p:blipFill>
        <p:spPr>
          <a:xfrm>
            <a:off x="10787121" y="185738"/>
            <a:ext cx="939600" cy="681267"/>
          </a:xfrm>
          <a:prstGeom prst="rect">
            <a:avLst/>
          </a:prstGeom>
          <a:noFill/>
          <a:ln>
            <a:noFill/>
          </a:ln>
        </p:spPr>
      </p:pic>
    </p:spTree>
    <p:extLst>
      <p:ext uri="{BB962C8B-B14F-4D97-AF65-F5344CB8AC3E}">
        <p14:creationId xmlns:p14="http://schemas.microsoft.com/office/powerpoint/2010/main" val="1842621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6"/>
        <p:cNvGrpSpPr/>
        <p:nvPr/>
      </p:nvGrpSpPr>
      <p:grpSpPr>
        <a:xfrm>
          <a:off x="0" y="0"/>
          <a:ext cx="0" cy="0"/>
          <a:chOff x="0" y="0"/>
          <a:chExt cx="0" cy="0"/>
        </a:xfrm>
      </p:grpSpPr>
      <p:sp>
        <p:nvSpPr>
          <p:cNvPr id="67" name="Google Shape;67;p53"/>
          <p:cNvSpPr txBox="1">
            <a:spLocks noGrp="1"/>
          </p:cNvSpPr>
          <p:nvPr>
            <p:ph type="sldNum" idx="12"/>
          </p:nvPr>
        </p:nvSpPr>
        <p:spPr>
          <a:xfrm>
            <a:off x="11591777" y="6394645"/>
            <a:ext cx="45837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68" name="Google Shape;68;p53"/>
          <p:cNvSpPr txBox="1">
            <a:spLocks noGrp="1"/>
          </p:cNvSpPr>
          <p:nvPr>
            <p:ph type="title"/>
          </p:nvPr>
        </p:nvSpPr>
        <p:spPr>
          <a:xfrm>
            <a:off x="515939" y="365126"/>
            <a:ext cx="10837862" cy="1030538"/>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69" name="Google Shape;69;p53"/>
          <p:cNvSpPr txBox="1">
            <a:spLocks noGrp="1"/>
          </p:cNvSpPr>
          <p:nvPr>
            <p:ph type="body" idx="1"/>
          </p:nvPr>
        </p:nvSpPr>
        <p:spPr>
          <a:xfrm>
            <a:off x="515939" y="1575052"/>
            <a:ext cx="10837862" cy="4601911"/>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70" name="Google Shape;70;p53" descr="Background pattern&#10;&#10;Description automatically generated"/>
          <p:cNvPicPr preferRelativeResize="0"/>
          <p:nvPr/>
        </p:nvPicPr>
        <p:blipFill rotWithShape="1">
          <a:blip r:embed="rId2">
            <a:alphaModFix/>
          </a:blip>
          <a:srcRect/>
          <a:stretch/>
        </p:blipFill>
        <p:spPr>
          <a:xfrm>
            <a:off x="10787121" y="185738"/>
            <a:ext cx="939600" cy="681267"/>
          </a:xfrm>
          <a:prstGeom prst="rect">
            <a:avLst/>
          </a:prstGeom>
          <a:noFill/>
          <a:ln>
            <a:noFill/>
          </a:ln>
        </p:spPr>
      </p:pic>
    </p:spTree>
    <p:extLst>
      <p:ext uri="{BB962C8B-B14F-4D97-AF65-F5344CB8AC3E}">
        <p14:creationId xmlns:p14="http://schemas.microsoft.com/office/powerpoint/2010/main" val="36816895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hyperlink" Target="https://creativecommons.org/licenses/by-nc-sa/4.0/"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9"/>
          <p:cNvSpPr txBox="1">
            <a:spLocks noGrp="1"/>
          </p:cNvSpPr>
          <p:nvPr>
            <p:ph type="title"/>
          </p:nvPr>
        </p:nvSpPr>
        <p:spPr>
          <a:xfrm>
            <a:off x="515939" y="365126"/>
            <a:ext cx="10837862" cy="1030538"/>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9"/>
          <p:cNvSpPr txBox="1">
            <a:spLocks noGrp="1"/>
          </p:cNvSpPr>
          <p:nvPr>
            <p:ph type="body" idx="1"/>
          </p:nvPr>
        </p:nvSpPr>
        <p:spPr>
          <a:xfrm>
            <a:off x="515939" y="1575052"/>
            <a:ext cx="10837862" cy="4601911"/>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49"/>
          <p:cNvSpPr txBox="1">
            <a:spLocks noGrp="1"/>
          </p:cNvSpPr>
          <p:nvPr>
            <p:ph type="sldNum" idx="12"/>
          </p:nvPr>
        </p:nvSpPr>
        <p:spPr>
          <a:xfrm>
            <a:off x="11591777" y="6394645"/>
            <a:ext cx="458373"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7" name="Google Shape;61;p7">
            <a:extLst>
              <a:ext uri="{FF2B5EF4-FFF2-40B4-BE49-F238E27FC236}">
                <a16:creationId xmlns:a16="http://schemas.microsoft.com/office/drawing/2014/main" id="{132F3A34-FF4B-4CE1-9541-BBBFF03D556E}"/>
              </a:ext>
            </a:extLst>
          </p:cNvPr>
          <p:cNvSpPr txBox="1"/>
          <p:nvPr userDrawn="1"/>
        </p:nvSpPr>
        <p:spPr>
          <a:xfrm>
            <a:off x="0" y="6257700"/>
            <a:ext cx="3000000" cy="600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dirty="0">
                <a:solidFill>
                  <a:schemeClr val="dk1"/>
                </a:solidFill>
                <a:latin typeface="Arial"/>
                <a:ea typeface="Arial"/>
                <a:cs typeface="Arial"/>
                <a:sym typeface="Arial"/>
              </a:rPr>
              <a:t>Veeva document number: </a:t>
            </a:r>
            <a:r>
              <a:rPr lang="en-GB" sz="900" dirty="0">
                <a:solidFill>
                  <a:schemeClr val="dk1"/>
                </a:solidFill>
                <a:latin typeface="+mn-lt"/>
                <a:cs typeface="Arial"/>
              </a:rPr>
              <a:t>M-XX-00004940 </a:t>
            </a:r>
          </a:p>
          <a:p>
            <a:pPr marL="0" marR="0" lvl="0" indent="0" algn="l" rtl="0">
              <a:lnSpc>
                <a:spcPct val="100000"/>
              </a:lnSpc>
              <a:spcBef>
                <a:spcPts val="0"/>
              </a:spcBef>
              <a:spcAft>
                <a:spcPts val="0"/>
              </a:spcAft>
              <a:buClr>
                <a:srgbClr val="000000"/>
              </a:buClr>
              <a:buSzPts val="900"/>
              <a:buFont typeface="Arial"/>
              <a:buNone/>
            </a:pPr>
            <a:r>
              <a:rPr lang="en-GB" sz="900" b="0" i="0" u="none" strike="noStrike" cap="none" dirty="0">
                <a:solidFill>
                  <a:schemeClr val="dk1"/>
                </a:solidFill>
                <a:latin typeface="Arial"/>
                <a:ea typeface="Arial"/>
                <a:cs typeface="Arial"/>
                <a:sym typeface="Arial"/>
              </a:rPr>
              <a:t>Creative Commons license: </a:t>
            </a:r>
            <a:r>
              <a:rPr lang="en-GB" sz="900" b="0" i="0" u="sng" strike="noStrike" cap="none" dirty="0">
                <a:solidFill>
                  <a:schemeClr val="dk1"/>
                </a:solidFill>
                <a:latin typeface="Arial"/>
                <a:ea typeface="Arial"/>
                <a:cs typeface="Arial"/>
                <a:sym typeface="Arial"/>
                <a:hlinkClick r:id="rId7">
                  <a:extLst>
                    <a:ext uri="{A12FA001-AC4F-418D-AE19-62706E023703}">
                      <ahyp:hlinkClr xmlns:ahyp="http://schemas.microsoft.com/office/drawing/2018/hyperlinkcolor" val="tx"/>
                    </a:ext>
                  </a:extLst>
                </a:hlinkClick>
              </a:rPr>
              <a:t>CC BY-NC-SA 4.0</a:t>
            </a:r>
            <a:endParaRPr sz="9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GB" sz="900" b="0" i="0" u="none" strike="noStrike" cap="none" dirty="0">
                <a:solidFill>
                  <a:schemeClr val="dk1"/>
                </a:solidFill>
                <a:latin typeface="Arial"/>
                <a:ea typeface="Arial"/>
                <a:cs typeface="Arial"/>
                <a:sym typeface="Arial"/>
              </a:rPr>
              <a:t>Date of prep: June 2021</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14061200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355">
          <p15:clr>
            <a:srgbClr val="F26B43"/>
          </p15:clr>
        </p15:guide>
        <p15:guide id="2" pos="32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creativecommons.org/licenses/by-nc-sa/4.0/" TargetMode="Externa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hyperlink" Target="https://creativecommons.org/licenses/by-nc-sa/4.0/" TargetMode="Externa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https://creativecommons.org/licenses/by-nc-sa/4.0/" TargetMode="Externa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microsoft.com/office/2007/relationships/hdphoto" Target="../media/hdphoto4.wdp"/><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3.wdp"/><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4.jpe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6.png"/><Relationship Id="rId7" Type="http://schemas.microsoft.com/office/2007/relationships/hdphoto" Target="../media/hdphoto9.wdp"/><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1.png"/><Relationship Id="rId4" Type="http://schemas.microsoft.com/office/2007/relationships/hdphoto" Target="../media/hdphoto8.wdp"/><Relationship Id="rId9" Type="http://schemas.microsoft.com/office/2007/relationships/hdphoto" Target="../media/hdphoto10.wdp"/></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1.png"/><Relationship Id="rId4" Type="http://schemas.microsoft.com/office/2007/relationships/hdphoto" Target="../media/hdphoto11.wdp"/></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1.png"/><Relationship Id="rId7" Type="http://schemas.microsoft.com/office/2007/relationships/hdphoto" Target="../media/hdphoto13.wdp"/><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2.wdp"/><Relationship Id="rId9" Type="http://schemas.microsoft.com/office/2007/relationships/hdphoto" Target="../media/hdphoto14.wdp"/></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microsoft.com/office/2007/relationships/hdphoto" Target="../media/hdphoto15.wdp"/><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7" Type="http://schemas.microsoft.com/office/2007/relationships/hdphoto" Target="../media/hdphoto16.wdp"/><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35.jpe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microsoft.com/office/2007/relationships/hdphoto" Target="../media/hdphoto18.wdp"/><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2.png"/><Relationship Id="rId5" Type="http://schemas.microsoft.com/office/2007/relationships/hdphoto" Target="../media/hdphoto17.wdp"/><Relationship Id="rId4" Type="http://schemas.openxmlformats.org/officeDocument/2006/relationships/image" Target="../media/image20.png"/><Relationship Id="rId9" Type="http://schemas.microsoft.com/office/2007/relationships/hdphoto" Target="../media/hdphoto19.wdp"/></Relationships>
</file>

<file path=ppt/slides/_rels/slide2.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microsoft.com/office/2007/relationships/hdphoto" Target="../media/hdphoto20.wdp"/><Relationship Id="rId5" Type="http://schemas.openxmlformats.org/officeDocument/2006/relationships/image" Target="../media/image26.pn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21.png"/><Relationship Id="rId7"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microsoft.com/office/2007/relationships/hdphoto" Target="../media/hdphoto22.wdp"/><Relationship Id="rId5" Type="http://schemas.openxmlformats.org/officeDocument/2006/relationships/image" Target="../media/image23.pn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8.jpeg"/><Relationship Id="rId7"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microsoft.com/office/2007/relationships/hdphoto" Target="../media/hdphoto15.wdp"/><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7" Type="http://schemas.microsoft.com/office/2007/relationships/hdphoto" Target="../media/hdphoto24.wdp"/><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40.jpe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1.png"/><Relationship Id="rId7" Type="http://schemas.microsoft.com/office/2007/relationships/hdphoto" Target="../media/hdphoto26.wdp"/><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8.png"/><Relationship Id="rId5" Type="http://schemas.microsoft.com/office/2007/relationships/hdphoto" Target="../media/hdphoto25.wdp"/><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8" Type="http://schemas.microsoft.com/office/2007/relationships/hdphoto" Target="../media/hdphoto28.wdp"/><Relationship Id="rId3" Type="http://schemas.openxmlformats.org/officeDocument/2006/relationships/image" Target="../media/image41.jpeg"/><Relationship Id="rId7"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microsoft.com/office/2007/relationships/hdphoto" Target="../media/hdphoto27.wdp"/><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hyperlink" Target="https://creativecommons.org/licenses/by-nc-sa/4.0/"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s://creativecommons.org/licenses/by-nc-sa/4.0/" TargetMode="Externa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https://creativecommons.org/licenses/by-nc-sa/4.0/" TargetMode="Externa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creativecommons.org/licenses/by-nc-sa/4.0/"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s://creativecommons.org/licenses/by-nc-sa/4.0/" TargetMode="Externa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creativecommons.org/licenses/by-nc-sa/4.0/" TargetMode="External"/><Relationship Id="rId5" Type="http://schemas.openxmlformats.org/officeDocument/2006/relationships/image" Target="../media/image3.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hyperlink" Target="https://creativecommons.org/licenses/by-nc-sa/4.0/"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https://creativecommons.org/licenses/by-nc-sa/4.0/" TargetMode="Externa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hyperlink" Target="https://creativecommons.org/licenses/by-nc-sa/4.0/" TargetMode="Externa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
          <p:cNvSpPr/>
          <p:nvPr/>
        </p:nvSpPr>
        <p:spPr>
          <a:xfrm>
            <a:off x="10837788" y="104328"/>
            <a:ext cx="1147603" cy="96349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81" name="Google Shape;81;p1" descr="A group of people in a field&#10;&#10;Description automatically generated"/>
          <p:cNvPicPr preferRelativeResize="0"/>
          <p:nvPr/>
        </p:nvPicPr>
        <p:blipFill rotWithShape="1">
          <a:blip r:embed="rId3" cstate="screen">
            <a:alphaModFix/>
            <a:extLst>
              <a:ext uri="{BEBA8EAE-BF5A-486C-A8C5-ECC9F3942E4B}">
                <a14:imgProps xmlns:a14="http://schemas.microsoft.com/office/drawing/2010/main">
                  <a14:imgLayer r:embed="rId4">
                    <a14:imgEffect>
                      <a14:brightnessContrast contrast="10000"/>
                    </a14:imgEffect>
                  </a14:imgLayer>
                </a14:imgProps>
              </a:ext>
              <a:ext uri="{28A0092B-C50C-407E-A947-70E740481C1C}">
                <a14:useLocalDpi xmlns:a14="http://schemas.microsoft.com/office/drawing/2010/main"/>
              </a:ext>
            </a:extLst>
          </a:blip>
          <a:srcRect b="-3"/>
          <a:stretch/>
        </p:blipFill>
        <p:spPr>
          <a:xfrm>
            <a:off x="0" y="0"/>
            <a:ext cx="12192000" cy="6858000"/>
          </a:xfrm>
          <a:prstGeom prst="rect">
            <a:avLst/>
          </a:prstGeom>
          <a:noFill/>
          <a:ln>
            <a:noFill/>
          </a:ln>
        </p:spPr>
      </p:pic>
      <p:sp>
        <p:nvSpPr>
          <p:cNvPr id="82" name="Google Shape;82;p1"/>
          <p:cNvSpPr/>
          <p:nvPr/>
        </p:nvSpPr>
        <p:spPr>
          <a:xfrm rot="10800000">
            <a:off x="-1" y="391545"/>
            <a:ext cx="6190334" cy="3129786"/>
          </a:xfrm>
          <a:custGeom>
            <a:avLst/>
            <a:gdLst/>
            <a:ahLst/>
            <a:cxnLst/>
            <a:rect l="l" t="t" r="r" b="b"/>
            <a:pathLst>
              <a:path w="3795481" h="1918967" extrusionOk="0">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solidFill>
            <a:schemeClr val="accent5">
              <a:lumMod val="20000"/>
              <a:lumOff val="80000"/>
              <a:alpha val="25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 name="Google Shape;85;p1"/>
          <p:cNvSpPr/>
          <p:nvPr/>
        </p:nvSpPr>
        <p:spPr>
          <a:xfrm>
            <a:off x="7499182" y="2921152"/>
            <a:ext cx="2372826" cy="2372826"/>
          </a:xfrm>
          <a:prstGeom prst="ellipse">
            <a:avLst/>
          </a:prstGeom>
          <a:solidFill>
            <a:schemeClr val="accent3">
              <a:lumMod val="20000"/>
              <a:lumOff val="80000"/>
              <a:alpha val="24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6" name="Google Shape;86;p1"/>
          <p:cNvSpPr/>
          <p:nvPr/>
        </p:nvSpPr>
        <p:spPr>
          <a:xfrm>
            <a:off x="10917071" y="1901703"/>
            <a:ext cx="1274930" cy="2114501"/>
          </a:xfrm>
          <a:custGeom>
            <a:avLst/>
            <a:gdLst/>
            <a:ahLst/>
            <a:cxnLst/>
            <a:rect l="l" t="t" r="r" b="b"/>
            <a:pathLst>
              <a:path w="1554559" h="2578272" extrusionOk="0">
                <a:moveTo>
                  <a:pt x="1289136" y="0"/>
                </a:moveTo>
                <a:cubicBezTo>
                  <a:pt x="1378132" y="0"/>
                  <a:pt x="1465022" y="9018"/>
                  <a:pt x="1548942" y="26191"/>
                </a:cubicBezTo>
                <a:lnTo>
                  <a:pt x="1554559" y="27635"/>
                </a:lnTo>
                <a:lnTo>
                  <a:pt x="1554559" y="2550637"/>
                </a:lnTo>
                <a:lnTo>
                  <a:pt x="1548942" y="2552081"/>
                </a:lnTo>
                <a:cubicBezTo>
                  <a:pt x="1465022" y="2569254"/>
                  <a:pt x="1378132" y="2578272"/>
                  <a:pt x="1289136" y="2578272"/>
                </a:cubicBezTo>
                <a:cubicBezTo>
                  <a:pt x="577166" y="2578272"/>
                  <a:pt x="0" y="2001106"/>
                  <a:pt x="0" y="1289136"/>
                </a:cubicBezTo>
                <a:cubicBezTo>
                  <a:pt x="0" y="577166"/>
                  <a:pt x="577166" y="0"/>
                  <a:pt x="1289136" y="0"/>
                </a:cubicBezTo>
                <a:close/>
              </a:path>
            </a:pathLst>
          </a:custGeom>
          <a:solidFill>
            <a:schemeClr val="accent2">
              <a:lumMod val="20000"/>
              <a:lumOff val="80000"/>
              <a:alpha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7" name="Google Shape;87;p1"/>
          <p:cNvSpPr/>
          <p:nvPr/>
        </p:nvSpPr>
        <p:spPr>
          <a:xfrm>
            <a:off x="3023" y="1229677"/>
            <a:ext cx="12188977" cy="5654052"/>
          </a:xfrm>
          <a:custGeom>
            <a:avLst/>
            <a:gdLst/>
            <a:ahLst/>
            <a:cxnLst/>
            <a:rect l="l" t="t" r="r" b="b"/>
            <a:pathLst>
              <a:path w="12172300" h="5646316" extrusionOk="0">
                <a:moveTo>
                  <a:pt x="2020048" y="772"/>
                </a:moveTo>
                <a:cubicBezTo>
                  <a:pt x="3214043" y="23058"/>
                  <a:pt x="4394662" y="528038"/>
                  <a:pt x="5243170" y="1494566"/>
                </a:cubicBezTo>
                <a:cubicBezTo>
                  <a:pt x="5328507" y="1592101"/>
                  <a:pt x="5413583" y="1690932"/>
                  <a:pt x="5490072" y="1794691"/>
                </a:cubicBezTo>
                <a:cubicBezTo>
                  <a:pt x="5796815" y="2215437"/>
                  <a:pt x="6102256" y="2521009"/>
                  <a:pt x="6402755" y="2729825"/>
                </a:cubicBezTo>
                <a:cubicBezTo>
                  <a:pt x="7319338" y="3366131"/>
                  <a:pt x="8191432" y="3093762"/>
                  <a:pt x="8917307" y="2369779"/>
                </a:cubicBezTo>
                <a:cubicBezTo>
                  <a:pt x="8917828" y="2369338"/>
                  <a:pt x="8918089" y="2368897"/>
                  <a:pt x="8918609" y="2368456"/>
                </a:cubicBezTo>
                <a:cubicBezTo>
                  <a:pt x="9748101" y="1542030"/>
                  <a:pt x="10963654" y="1335759"/>
                  <a:pt x="11985846" y="1749446"/>
                </a:cubicBezTo>
                <a:lnTo>
                  <a:pt x="12172300" y="1835804"/>
                </a:lnTo>
                <a:lnTo>
                  <a:pt x="12172300" y="5646316"/>
                </a:lnTo>
                <a:lnTo>
                  <a:pt x="0" y="5646316"/>
                </a:lnTo>
                <a:lnTo>
                  <a:pt x="0" y="450228"/>
                </a:lnTo>
                <a:lnTo>
                  <a:pt x="85943" y="407838"/>
                </a:lnTo>
                <a:cubicBezTo>
                  <a:pt x="699075" y="122988"/>
                  <a:pt x="1361596" y="-11519"/>
                  <a:pt x="2020048" y="7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8" name="Google Shape;88;p1"/>
          <p:cNvSpPr txBox="1"/>
          <p:nvPr/>
        </p:nvSpPr>
        <p:spPr>
          <a:xfrm>
            <a:off x="840216" y="3116029"/>
            <a:ext cx="8301564" cy="2549468"/>
          </a:xfrm>
          <a:prstGeom prst="rect">
            <a:avLst/>
          </a:prstGeom>
          <a:noFill/>
          <a:ln>
            <a:noFill/>
          </a:ln>
        </p:spPr>
        <p:txBody>
          <a:bodyPr spcFirstLastPara="1" wrap="square" lIns="0" tIns="0" rIns="0" bIns="0" anchor="b" anchorCtr="0">
            <a:noAutofit/>
          </a:bodyPr>
          <a:lstStyle/>
          <a:p>
            <a:pPr>
              <a:lnSpc>
                <a:spcPct val="80000"/>
              </a:lnSpc>
              <a:buClr>
                <a:srgbClr val="000000"/>
              </a:buClr>
              <a:defRPr/>
            </a:pPr>
            <a:r>
              <a:rPr kumimoji="0" lang="en-GB" sz="3600" b="1" i="0" u="none" strike="noStrike" kern="0" cap="none" spc="20" normalizeH="0" noProof="0" dirty="0">
                <a:ln>
                  <a:noFill/>
                </a:ln>
                <a:solidFill>
                  <a:srgbClr val="03336A"/>
                </a:solidFill>
                <a:effectLst/>
                <a:uLnTx/>
                <a:uFillTx/>
                <a:latin typeface="Arial Black"/>
                <a:ea typeface="Arial Black"/>
                <a:cs typeface="Arial Black"/>
                <a:sym typeface="Arial Black"/>
              </a:rPr>
              <a:t>Personalised Healthcare Toolkit for </a:t>
            </a:r>
            <a:r>
              <a:rPr lang="en-GB" sz="3600" b="1" kern="0" spc="20" dirty="0">
                <a:solidFill>
                  <a:srgbClr val="03336A"/>
                </a:solidFill>
                <a:latin typeface="Arial Black"/>
                <a:ea typeface="Arial Black"/>
                <a:cs typeface="Arial Black"/>
                <a:sym typeface="Arial Black"/>
              </a:rPr>
              <a:t>the Patient</a:t>
            </a:r>
            <a:r>
              <a:rPr kumimoji="0" lang="en-GB" sz="3600" b="1" i="0" u="none" strike="noStrike" kern="0" cap="none" spc="20" normalizeH="0" noProof="0" dirty="0">
                <a:ln>
                  <a:noFill/>
                </a:ln>
                <a:solidFill>
                  <a:srgbClr val="03336A"/>
                </a:solidFill>
                <a:effectLst/>
                <a:uLnTx/>
                <a:uFillTx/>
                <a:latin typeface="Arial Black"/>
                <a:ea typeface="Arial Black"/>
                <a:cs typeface="Arial Black"/>
                <a:sym typeface="Arial Black"/>
              </a:rPr>
              <a:t> </a:t>
            </a:r>
            <a:r>
              <a:rPr lang="en-GB" sz="3600" b="1" kern="0" spc="20" dirty="0">
                <a:solidFill>
                  <a:srgbClr val="03336A"/>
                </a:solidFill>
                <a:latin typeface="Arial Black"/>
                <a:ea typeface="Arial Black"/>
                <a:cs typeface="Arial Black"/>
                <a:sym typeface="Arial Black"/>
              </a:rPr>
              <a:t>Community</a:t>
            </a:r>
            <a:endParaRPr kumimoji="0" sz="3600" b="0" i="0" u="none" strike="noStrike" kern="0" cap="none" spc="20" normalizeH="0" noProof="0" dirty="0">
              <a:ln>
                <a:noFill/>
              </a:ln>
              <a:solidFill>
                <a:srgbClr val="000000"/>
              </a:solidFill>
              <a:effectLst/>
              <a:uLnTx/>
              <a:uFillTx/>
              <a:latin typeface="Arial"/>
              <a:cs typeface="Arial"/>
              <a:sym typeface="Arial"/>
            </a:endParaRPr>
          </a:p>
        </p:txBody>
      </p:sp>
      <p:sp>
        <p:nvSpPr>
          <p:cNvPr id="89" name="Google Shape;89;p1"/>
          <p:cNvSpPr txBox="1">
            <a:spLocks noGrp="1"/>
          </p:cNvSpPr>
          <p:nvPr>
            <p:ph type="subTitle" idx="1"/>
          </p:nvPr>
        </p:nvSpPr>
        <p:spPr>
          <a:xfrm>
            <a:off x="840217" y="5628323"/>
            <a:ext cx="7884235" cy="572681"/>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chemeClr val="lt1"/>
              </a:buClr>
              <a:buSzPts val="3600"/>
              <a:buNone/>
            </a:pPr>
            <a:r>
              <a:rPr lang="en-GB" sz="3600" dirty="0">
                <a:solidFill>
                  <a:schemeClr val="lt2"/>
                </a:solidFill>
              </a:rPr>
              <a:t>Core slide deck alternative imagery</a:t>
            </a:r>
            <a:endParaRPr dirty="0"/>
          </a:p>
        </p:txBody>
      </p:sp>
      <p:pic>
        <p:nvPicPr>
          <p:cNvPr id="91" name="Google Shape;91;p1"/>
          <p:cNvPicPr preferRelativeResize="0"/>
          <p:nvPr/>
        </p:nvPicPr>
        <p:blipFill rotWithShape="1">
          <a:blip r:embed="rId5">
            <a:alphaModFix/>
          </a:blip>
          <a:srcRect/>
          <a:stretch/>
        </p:blipFill>
        <p:spPr>
          <a:xfrm>
            <a:off x="9365542" y="4302531"/>
            <a:ext cx="2321779" cy="1683431"/>
          </a:xfrm>
          <a:prstGeom prst="rect">
            <a:avLst/>
          </a:prstGeom>
          <a:noFill/>
          <a:ln>
            <a:noFill/>
          </a:ln>
        </p:spPr>
      </p:pic>
      <p:sp>
        <p:nvSpPr>
          <p:cNvPr id="92" name="Google Shape;92;p1"/>
          <p:cNvSpPr/>
          <p:nvPr/>
        </p:nvSpPr>
        <p:spPr>
          <a:xfrm>
            <a:off x="4415042" y="1901703"/>
            <a:ext cx="549501" cy="549501"/>
          </a:xfrm>
          <a:prstGeom prst="ellipse">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3" name="Google Shape;93;p1"/>
          <p:cNvSpPr/>
          <p:nvPr/>
        </p:nvSpPr>
        <p:spPr>
          <a:xfrm>
            <a:off x="5102900" y="2591126"/>
            <a:ext cx="283061" cy="283061"/>
          </a:xfrm>
          <a:prstGeom prst="ellipse">
            <a:avLst/>
          </a:pr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 name="Google Shape;61;p7">
            <a:extLst>
              <a:ext uri="{FF2B5EF4-FFF2-40B4-BE49-F238E27FC236}">
                <a16:creationId xmlns:a16="http://schemas.microsoft.com/office/drawing/2014/main" id="{385D489E-8C8D-4DE5-9BEC-803FF7249478}"/>
              </a:ext>
            </a:extLst>
          </p:cNvPr>
          <p:cNvSpPr txBox="1"/>
          <p:nvPr/>
        </p:nvSpPr>
        <p:spPr>
          <a:xfrm>
            <a:off x="0" y="6257700"/>
            <a:ext cx="3000000" cy="600134"/>
          </a:xfrm>
          <a:prstGeom prst="rect">
            <a:avLst/>
          </a:prstGeom>
          <a:noFill/>
          <a:ln>
            <a:noFill/>
          </a:ln>
        </p:spPr>
        <p:txBody>
          <a:bodyPr spcFirstLastPara="1" wrap="square" lIns="91425" tIns="91425" rIns="91425" bIns="91425" anchor="t" anchorCtr="0">
            <a:spAutoFit/>
          </a:bodyPr>
          <a:lstStyle/>
          <a:p>
            <a:pPr lvl="0">
              <a:buClr>
                <a:srgbClr val="000000"/>
              </a:buClr>
              <a:buSzPts val="900"/>
            </a:pPr>
            <a:r>
              <a:rPr lang="en-GB" sz="900" b="0" i="0" u="none" strike="noStrike" cap="none" dirty="0">
                <a:solidFill>
                  <a:schemeClr val="dk1"/>
                </a:solidFill>
                <a:latin typeface="Arial"/>
                <a:ea typeface="Arial"/>
                <a:cs typeface="Arial"/>
                <a:sym typeface="Arial"/>
              </a:rPr>
              <a:t>Veeva document </a:t>
            </a:r>
            <a:r>
              <a:rPr lang="en-GB" sz="900" dirty="0">
                <a:solidFill>
                  <a:schemeClr val="dk1"/>
                </a:solidFill>
                <a:latin typeface="Arial"/>
                <a:cs typeface="Arial"/>
                <a:sym typeface="Arial"/>
              </a:rPr>
              <a:t>number: </a:t>
            </a:r>
            <a:r>
              <a:rPr lang="en-GB" sz="900" dirty="0">
                <a:solidFill>
                  <a:schemeClr val="dk1"/>
                </a:solidFill>
                <a:latin typeface="Arial"/>
                <a:cs typeface="Arial"/>
              </a:rPr>
              <a:t>M-XX-00004940</a:t>
            </a:r>
          </a:p>
          <a:p>
            <a:pPr lvl="0">
              <a:buClr>
                <a:srgbClr val="000000"/>
              </a:buClr>
              <a:buSzPts val="900"/>
            </a:pPr>
            <a:r>
              <a:rPr lang="en-GB" sz="900" dirty="0">
                <a:solidFill>
                  <a:schemeClr val="dk1"/>
                </a:solidFill>
                <a:latin typeface="Arial"/>
                <a:cs typeface="Arial"/>
                <a:sym typeface="Arial"/>
              </a:rPr>
              <a:t>Creative </a:t>
            </a:r>
            <a:r>
              <a:rPr lang="en-GB" sz="900" b="0" i="0" u="none" strike="noStrike" cap="none" dirty="0">
                <a:solidFill>
                  <a:schemeClr val="dk1"/>
                </a:solidFill>
                <a:latin typeface="Arial"/>
                <a:ea typeface="Arial"/>
                <a:cs typeface="Arial"/>
                <a:sym typeface="Arial"/>
              </a:rPr>
              <a:t>Commons license: </a:t>
            </a:r>
            <a:r>
              <a:rPr lang="en-GB" sz="900" b="0" i="0" u="sng" strike="noStrike" cap="none" dirty="0">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CC BY-NC-SA 4.0</a:t>
            </a:r>
            <a:endParaRPr sz="9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GB" sz="900" b="0" i="0" u="none" strike="noStrike" cap="none" dirty="0">
                <a:solidFill>
                  <a:schemeClr val="dk1"/>
                </a:solidFill>
                <a:latin typeface="Arial"/>
                <a:ea typeface="Arial"/>
                <a:cs typeface="Arial"/>
                <a:sym typeface="Arial"/>
              </a:rPr>
              <a:t>Date of prep: June 2021</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318691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
          <p:cNvSpPr/>
          <p:nvPr/>
        </p:nvSpPr>
        <p:spPr>
          <a:xfrm>
            <a:off x="10837788" y="104328"/>
            <a:ext cx="1147603" cy="96349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81" name="Google Shape;81;p1"/>
          <p:cNvPicPr preferRelativeResize="0"/>
          <p:nvPr/>
        </p:nvPicPr>
        <p:blipFill rotWithShape="1">
          <a:blip r:embed="rId3" cstate="screen">
            <a:duotone>
              <a:schemeClr val="bg2">
                <a:shade val="45000"/>
                <a:satMod val="135000"/>
              </a:schemeClr>
              <a:prstClr val="white"/>
            </a:duotone>
            <a:alphaModFix amt="90000"/>
            <a:extLst>
              <a:ext uri="{28A0092B-C50C-407E-A947-70E740481C1C}">
                <a14:useLocalDpi xmlns:a14="http://schemas.microsoft.com/office/drawing/2010/main"/>
              </a:ext>
            </a:extLst>
          </a:blip>
          <a:srcRect/>
          <a:stretch/>
        </p:blipFill>
        <p:spPr>
          <a:xfrm>
            <a:off x="-2" y="0"/>
            <a:ext cx="12192002" cy="6858000"/>
          </a:xfrm>
          <a:prstGeom prst="rect">
            <a:avLst/>
          </a:prstGeom>
          <a:noFill/>
          <a:ln>
            <a:noFill/>
          </a:ln>
        </p:spPr>
      </p:pic>
      <p:sp>
        <p:nvSpPr>
          <p:cNvPr id="82" name="Google Shape;82;p1"/>
          <p:cNvSpPr/>
          <p:nvPr/>
        </p:nvSpPr>
        <p:spPr>
          <a:xfrm rot="10800000">
            <a:off x="-1" y="391545"/>
            <a:ext cx="6190334" cy="3129786"/>
          </a:xfrm>
          <a:custGeom>
            <a:avLst/>
            <a:gdLst/>
            <a:ahLst/>
            <a:cxnLst/>
            <a:rect l="l" t="t" r="r" b="b"/>
            <a:pathLst>
              <a:path w="3795481" h="1918967" extrusionOk="0">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solidFill>
            <a:schemeClr val="accent5">
              <a:lumMod val="20000"/>
              <a:lumOff val="80000"/>
              <a:alpha val="25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 name="Google Shape;85;p1"/>
          <p:cNvSpPr/>
          <p:nvPr/>
        </p:nvSpPr>
        <p:spPr>
          <a:xfrm>
            <a:off x="7499182" y="2921152"/>
            <a:ext cx="2372826" cy="2372826"/>
          </a:xfrm>
          <a:prstGeom prst="ellipse">
            <a:avLst/>
          </a:prstGeom>
          <a:solidFill>
            <a:schemeClr val="accent3">
              <a:lumMod val="20000"/>
              <a:lumOff val="80000"/>
              <a:alpha val="24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6" name="Google Shape;86;p1"/>
          <p:cNvSpPr/>
          <p:nvPr/>
        </p:nvSpPr>
        <p:spPr>
          <a:xfrm>
            <a:off x="10917071" y="1901703"/>
            <a:ext cx="1274930" cy="2114501"/>
          </a:xfrm>
          <a:custGeom>
            <a:avLst/>
            <a:gdLst/>
            <a:ahLst/>
            <a:cxnLst/>
            <a:rect l="l" t="t" r="r" b="b"/>
            <a:pathLst>
              <a:path w="1554559" h="2578272" extrusionOk="0">
                <a:moveTo>
                  <a:pt x="1289136" y="0"/>
                </a:moveTo>
                <a:cubicBezTo>
                  <a:pt x="1378132" y="0"/>
                  <a:pt x="1465022" y="9018"/>
                  <a:pt x="1548942" y="26191"/>
                </a:cubicBezTo>
                <a:lnTo>
                  <a:pt x="1554559" y="27635"/>
                </a:lnTo>
                <a:lnTo>
                  <a:pt x="1554559" y="2550637"/>
                </a:lnTo>
                <a:lnTo>
                  <a:pt x="1548942" y="2552081"/>
                </a:lnTo>
                <a:cubicBezTo>
                  <a:pt x="1465022" y="2569254"/>
                  <a:pt x="1378132" y="2578272"/>
                  <a:pt x="1289136" y="2578272"/>
                </a:cubicBezTo>
                <a:cubicBezTo>
                  <a:pt x="577166" y="2578272"/>
                  <a:pt x="0" y="2001106"/>
                  <a:pt x="0" y="1289136"/>
                </a:cubicBezTo>
                <a:cubicBezTo>
                  <a:pt x="0" y="577166"/>
                  <a:pt x="577166" y="0"/>
                  <a:pt x="1289136" y="0"/>
                </a:cubicBezTo>
                <a:close/>
              </a:path>
            </a:pathLst>
          </a:custGeom>
          <a:solidFill>
            <a:schemeClr val="accent2">
              <a:lumMod val="20000"/>
              <a:lumOff val="80000"/>
              <a:alpha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7" name="Google Shape;87;p1"/>
          <p:cNvSpPr/>
          <p:nvPr/>
        </p:nvSpPr>
        <p:spPr>
          <a:xfrm>
            <a:off x="3023" y="1229677"/>
            <a:ext cx="12188977" cy="5654052"/>
          </a:xfrm>
          <a:custGeom>
            <a:avLst/>
            <a:gdLst/>
            <a:ahLst/>
            <a:cxnLst/>
            <a:rect l="l" t="t" r="r" b="b"/>
            <a:pathLst>
              <a:path w="12172300" h="5646316" extrusionOk="0">
                <a:moveTo>
                  <a:pt x="2020048" y="772"/>
                </a:moveTo>
                <a:cubicBezTo>
                  <a:pt x="3214043" y="23058"/>
                  <a:pt x="4394662" y="528038"/>
                  <a:pt x="5243170" y="1494566"/>
                </a:cubicBezTo>
                <a:cubicBezTo>
                  <a:pt x="5328507" y="1592101"/>
                  <a:pt x="5413583" y="1690932"/>
                  <a:pt x="5490072" y="1794691"/>
                </a:cubicBezTo>
                <a:cubicBezTo>
                  <a:pt x="5796815" y="2215437"/>
                  <a:pt x="6102256" y="2521009"/>
                  <a:pt x="6402755" y="2729825"/>
                </a:cubicBezTo>
                <a:cubicBezTo>
                  <a:pt x="7319338" y="3366131"/>
                  <a:pt x="8191432" y="3093762"/>
                  <a:pt x="8917307" y="2369779"/>
                </a:cubicBezTo>
                <a:cubicBezTo>
                  <a:pt x="8917828" y="2369338"/>
                  <a:pt x="8918089" y="2368897"/>
                  <a:pt x="8918609" y="2368456"/>
                </a:cubicBezTo>
                <a:cubicBezTo>
                  <a:pt x="9748101" y="1542030"/>
                  <a:pt x="10963654" y="1335759"/>
                  <a:pt x="11985846" y="1749446"/>
                </a:cubicBezTo>
                <a:lnTo>
                  <a:pt x="12172300" y="1835804"/>
                </a:lnTo>
                <a:lnTo>
                  <a:pt x="12172300" y="5646316"/>
                </a:lnTo>
                <a:lnTo>
                  <a:pt x="0" y="5646316"/>
                </a:lnTo>
                <a:lnTo>
                  <a:pt x="0" y="450228"/>
                </a:lnTo>
                <a:lnTo>
                  <a:pt x="85943" y="407838"/>
                </a:lnTo>
                <a:cubicBezTo>
                  <a:pt x="699075" y="122988"/>
                  <a:pt x="1361596" y="-11519"/>
                  <a:pt x="2020048" y="7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9" name="Google Shape;89;p1"/>
          <p:cNvSpPr txBox="1">
            <a:spLocks noGrp="1"/>
          </p:cNvSpPr>
          <p:nvPr>
            <p:ph type="subTitle" idx="1"/>
          </p:nvPr>
        </p:nvSpPr>
        <p:spPr>
          <a:xfrm>
            <a:off x="840217" y="5628323"/>
            <a:ext cx="3574825" cy="572681"/>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chemeClr val="lt1"/>
              </a:buClr>
              <a:buSzPts val="3600"/>
              <a:buNone/>
            </a:pPr>
            <a:r>
              <a:rPr lang="en-GB" sz="3600" dirty="0">
                <a:solidFill>
                  <a:schemeClr val="lt2"/>
                </a:solidFill>
              </a:rPr>
              <a:t>Core slide deck</a:t>
            </a:r>
            <a:endParaRPr dirty="0"/>
          </a:p>
        </p:txBody>
      </p:sp>
      <p:pic>
        <p:nvPicPr>
          <p:cNvPr id="91" name="Google Shape;91;p1"/>
          <p:cNvPicPr preferRelativeResize="0"/>
          <p:nvPr/>
        </p:nvPicPr>
        <p:blipFill rotWithShape="1">
          <a:blip r:embed="rId4">
            <a:alphaModFix/>
          </a:blip>
          <a:srcRect/>
          <a:stretch/>
        </p:blipFill>
        <p:spPr>
          <a:xfrm>
            <a:off x="9365542" y="4302531"/>
            <a:ext cx="2321779" cy="1683431"/>
          </a:xfrm>
          <a:prstGeom prst="rect">
            <a:avLst/>
          </a:prstGeom>
          <a:noFill/>
          <a:ln>
            <a:noFill/>
          </a:ln>
        </p:spPr>
      </p:pic>
      <p:sp>
        <p:nvSpPr>
          <p:cNvPr id="92" name="Google Shape;92;p1"/>
          <p:cNvSpPr/>
          <p:nvPr/>
        </p:nvSpPr>
        <p:spPr>
          <a:xfrm>
            <a:off x="4415042" y="1901703"/>
            <a:ext cx="549501" cy="549501"/>
          </a:xfrm>
          <a:prstGeom prst="ellipse">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3" name="Google Shape;93;p1"/>
          <p:cNvSpPr/>
          <p:nvPr/>
        </p:nvSpPr>
        <p:spPr>
          <a:xfrm>
            <a:off x="5102900" y="2591126"/>
            <a:ext cx="283061" cy="283061"/>
          </a:xfrm>
          <a:prstGeom prst="ellipse">
            <a:avLst/>
          </a:pr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 name="Google Shape;88;p1">
            <a:extLst>
              <a:ext uri="{FF2B5EF4-FFF2-40B4-BE49-F238E27FC236}">
                <a16:creationId xmlns:a16="http://schemas.microsoft.com/office/drawing/2014/main" id="{61805B89-CE87-40C0-B098-26B21EE2B54A}"/>
              </a:ext>
            </a:extLst>
          </p:cNvPr>
          <p:cNvSpPr txBox="1"/>
          <p:nvPr/>
        </p:nvSpPr>
        <p:spPr>
          <a:xfrm>
            <a:off x="840216" y="3116029"/>
            <a:ext cx="8301564" cy="2549468"/>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80000"/>
              </a:lnSpc>
              <a:spcBef>
                <a:spcPts val="0"/>
              </a:spcBef>
              <a:spcAft>
                <a:spcPts val="0"/>
              </a:spcAft>
              <a:buClr>
                <a:srgbClr val="000000"/>
              </a:buClr>
              <a:buSzTx/>
              <a:buFontTx/>
              <a:buNone/>
              <a:tabLst/>
              <a:defRPr/>
            </a:pPr>
            <a:r>
              <a:rPr kumimoji="0" lang="en-GB" sz="3600" b="1" i="0" u="none" strike="noStrike" kern="0" cap="none" spc="20" normalizeH="0" baseline="0" noProof="0" dirty="0">
                <a:ln>
                  <a:noFill/>
                </a:ln>
                <a:solidFill>
                  <a:srgbClr val="03336A"/>
                </a:solidFill>
                <a:effectLst/>
                <a:uLnTx/>
                <a:uFillTx/>
                <a:latin typeface="Arial Black"/>
                <a:ea typeface="Arial Black"/>
                <a:cs typeface="Arial Black"/>
                <a:sym typeface="Arial Black"/>
              </a:rPr>
              <a:t>Personalised Healthcare Toolkit for the Patient Community</a:t>
            </a:r>
            <a:endParaRPr kumimoji="0" sz="3600" b="0" i="0" u="none" strike="noStrike" kern="0" cap="none" spc="20" normalizeH="0" baseline="0" noProof="0" dirty="0">
              <a:ln>
                <a:noFill/>
              </a:ln>
              <a:solidFill>
                <a:srgbClr val="000000"/>
              </a:solidFill>
              <a:effectLst/>
              <a:uLnTx/>
              <a:uFillTx/>
              <a:latin typeface="Arial"/>
              <a:ea typeface="+mn-ea"/>
              <a:cs typeface="Arial"/>
              <a:sym typeface="Arial"/>
            </a:endParaRPr>
          </a:p>
        </p:txBody>
      </p:sp>
      <p:sp>
        <p:nvSpPr>
          <p:cNvPr id="14" name="Google Shape;61;p7">
            <a:extLst>
              <a:ext uri="{FF2B5EF4-FFF2-40B4-BE49-F238E27FC236}">
                <a16:creationId xmlns:a16="http://schemas.microsoft.com/office/drawing/2014/main" id="{7DA703AD-DB28-43D1-BDC1-75EAED295E53}"/>
              </a:ext>
            </a:extLst>
          </p:cNvPr>
          <p:cNvSpPr txBox="1"/>
          <p:nvPr/>
        </p:nvSpPr>
        <p:spPr>
          <a:xfrm>
            <a:off x="0" y="6257700"/>
            <a:ext cx="3000000" cy="600300"/>
          </a:xfrm>
          <a:prstGeom prst="rect">
            <a:avLst/>
          </a:prstGeom>
          <a:noFill/>
          <a:ln>
            <a:noFill/>
          </a:ln>
        </p:spPr>
        <p:txBody>
          <a:bodyPr spcFirstLastPara="1" wrap="square" lIns="91425" tIns="91425" rIns="91425" bIns="91425" anchor="t" anchorCtr="0">
            <a:spAutoFit/>
          </a:bodyPr>
          <a:lstStyle/>
          <a:p>
            <a:pPr lvl="0">
              <a:buClr>
                <a:srgbClr val="000000"/>
              </a:buClr>
              <a:buSzPts val="900"/>
            </a:pPr>
            <a:r>
              <a:rPr lang="en-GB" sz="900" b="0" i="0" u="none" strike="noStrike" cap="none" dirty="0">
                <a:solidFill>
                  <a:schemeClr val="dk1"/>
                </a:solidFill>
                <a:latin typeface="Arial"/>
                <a:ea typeface="Arial"/>
                <a:cs typeface="Arial"/>
                <a:sym typeface="Arial"/>
              </a:rPr>
              <a:t>Veeva document number: </a:t>
            </a:r>
            <a:r>
              <a:rPr lang="en-GB" sz="900" dirty="0">
                <a:solidFill>
                  <a:schemeClr val="dk1"/>
                </a:solidFill>
                <a:cs typeface="Arial"/>
              </a:rPr>
              <a:t>M-XX-00004940</a:t>
            </a:r>
            <a:endParaRPr sz="9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GB" sz="900" b="0" i="0" u="none" strike="noStrike" cap="none" dirty="0">
                <a:solidFill>
                  <a:schemeClr val="dk1"/>
                </a:solidFill>
                <a:latin typeface="Arial"/>
                <a:ea typeface="Arial"/>
                <a:cs typeface="Arial"/>
                <a:sym typeface="Arial"/>
              </a:rPr>
              <a:t>Creative Commons license: </a:t>
            </a:r>
            <a:r>
              <a:rPr lang="en-GB" sz="900" b="0" i="0" u="sng" strike="noStrike" cap="none" dirty="0">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CC BY-NC-SA 4.0</a:t>
            </a:r>
            <a:endParaRPr sz="9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GB" sz="900" b="0" i="0" u="none" strike="noStrike" cap="none" dirty="0">
                <a:solidFill>
                  <a:schemeClr val="dk1"/>
                </a:solidFill>
                <a:latin typeface="Arial"/>
                <a:ea typeface="Arial"/>
                <a:cs typeface="Arial"/>
                <a:sym typeface="Arial"/>
              </a:rPr>
              <a:t>Date of prep: June 2021</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308853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
          <p:cNvSpPr/>
          <p:nvPr/>
        </p:nvSpPr>
        <p:spPr>
          <a:xfrm>
            <a:off x="10837788" y="104328"/>
            <a:ext cx="1147603" cy="96349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81" name="Google Shape;81;p1"/>
          <p:cNvPicPr preferRelativeResize="0"/>
          <p:nvPr/>
        </p:nvPicPr>
        <p:blipFill>
          <a:blip r:embed="rId3" cstate="screen">
            <a:duotone>
              <a:schemeClr val="bg2">
                <a:shade val="45000"/>
                <a:satMod val="135000"/>
              </a:schemeClr>
              <a:prstClr val="white"/>
            </a:duotone>
            <a:alphaModFix amt="90000"/>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82" name="Google Shape;82;p1"/>
          <p:cNvSpPr/>
          <p:nvPr/>
        </p:nvSpPr>
        <p:spPr>
          <a:xfrm rot="10800000">
            <a:off x="-1" y="391545"/>
            <a:ext cx="6190334" cy="3129786"/>
          </a:xfrm>
          <a:custGeom>
            <a:avLst/>
            <a:gdLst/>
            <a:ahLst/>
            <a:cxnLst/>
            <a:rect l="l" t="t" r="r" b="b"/>
            <a:pathLst>
              <a:path w="3795481" h="1918967" extrusionOk="0">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solidFill>
            <a:schemeClr val="accent5">
              <a:lumMod val="20000"/>
              <a:lumOff val="80000"/>
              <a:alpha val="25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 name="Google Shape;85;p1"/>
          <p:cNvSpPr/>
          <p:nvPr/>
        </p:nvSpPr>
        <p:spPr>
          <a:xfrm>
            <a:off x="7499182" y="2921152"/>
            <a:ext cx="2372826" cy="2372826"/>
          </a:xfrm>
          <a:prstGeom prst="ellipse">
            <a:avLst/>
          </a:prstGeom>
          <a:solidFill>
            <a:schemeClr val="accent3">
              <a:lumMod val="20000"/>
              <a:lumOff val="80000"/>
              <a:alpha val="24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6" name="Google Shape;86;p1"/>
          <p:cNvSpPr/>
          <p:nvPr/>
        </p:nvSpPr>
        <p:spPr>
          <a:xfrm>
            <a:off x="10917071" y="1901703"/>
            <a:ext cx="1274930" cy="2114501"/>
          </a:xfrm>
          <a:custGeom>
            <a:avLst/>
            <a:gdLst/>
            <a:ahLst/>
            <a:cxnLst/>
            <a:rect l="l" t="t" r="r" b="b"/>
            <a:pathLst>
              <a:path w="1554559" h="2578272" extrusionOk="0">
                <a:moveTo>
                  <a:pt x="1289136" y="0"/>
                </a:moveTo>
                <a:cubicBezTo>
                  <a:pt x="1378132" y="0"/>
                  <a:pt x="1465022" y="9018"/>
                  <a:pt x="1548942" y="26191"/>
                </a:cubicBezTo>
                <a:lnTo>
                  <a:pt x="1554559" y="27635"/>
                </a:lnTo>
                <a:lnTo>
                  <a:pt x="1554559" y="2550637"/>
                </a:lnTo>
                <a:lnTo>
                  <a:pt x="1548942" y="2552081"/>
                </a:lnTo>
                <a:cubicBezTo>
                  <a:pt x="1465022" y="2569254"/>
                  <a:pt x="1378132" y="2578272"/>
                  <a:pt x="1289136" y="2578272"/>
                </a:cubicBezTo>
                <a:cubicBezTo>
                  <a:pt x="577166" y="2578272"/>
                  <a:pt x="0" y="2001106"/>
                  <a:pt x="0" y="1289136"/>
                </a:cubicBezTo>
                <a:cubicBezTo>
                  <a:pt x="0" y="577166"/>
                  <a:pt x="577166" y="0"/>
                  <a:pt x="1289136" y="0"/>
                </a:cubicBezTo>
                <a:close/>
              </a:path>
            </a:pathLst>
          </a:custGeom>
          <a:solidFill>
            <a:schemeClr val="accent2">
              <a:lumMod val="20000"/>
              <a:lumOff val="80000"/>
              <a:alpha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7" name="Google Shape;87;p1"/>
          <p:cNvSpPr/>
          <p:nvPr/>
        </p:nvSpPr>
        <p:spPr>
          <a:xfrm>
            <a:off x="3023" y="1229677"/>
            <a:ext cx="12188977" cy="5654052"/>
          </a:xfrm>
          <a:custGeom>
            <a:avLst/>
            <a:gdLst/>
            <a:ahLst/>
            <a:cxnLst/>
            <a:rect l="l" t="t" r="r" b="b"/>
            <a:pathLst>
              <a:path w="12172300" h="5646316" extrusionOk="0">
                <a:moveTo>
                  <a:pt x="2020048" y="772"/>
                </a:moveTo>
                <a:cubicBezTo>
                  <a:pt x="3214043" y="23058"/>
                  <a:pt x="4394662" y="528038"/>
                  <a:pt x="5243170" y="1494566"/>
                </a:cubicBezTo>
                <a:cubicBezTo>
                  <a:pt x="5328507" y="1592101"/>
                  <a:pt x="5413583" y="1690932"/>
                  <a:pt x="5490072" y="1794691"/>
                </a:cubicBezTo>
                <a:cubicBezTo>
                  <a:pt x="5796815" y="2215437"/>
                  <a:pt x="6102256" y="2521009"/>
                  <a:pt x="6402755" y="2729825"/>
                </a:cubicBezTo>
                <a:cubicBezTo>
                  <a:pt x="7319338" y="3366131"/>
                  <a:pt x="8191432" y="3093762"/>
                  <a:pt x="8917307" y="2369779"/>
                </a:cubicBezTo>
                <a:cubicBezTo>
                  <a:pt x="8917828" y="2369338"/>
                  <a:pt x="8918089" y="2368897"/>
                  <a:pt x="8918609" y="2368456"/>
                </a:cubicBezTo>
                <a:cubicBezTo>
                  <a:pt x="9748101" y="1542030"/>
                  <a:pt x="10963654" y="1335759"/>
                  <a:pt x="11985846" y="1749446"/>
                </a:cubicBezTo>
                <a:lnTo>
                  <a:pt x="12172300" y="1835804"/>
                </a:lnTo>
                <a:lnTo>
                  <a:pt x="12172300" y="5646316"/>
                </a:lnTo>
                <a:lnTo>
                  <a:pt x="0" y="5646316"/>
                </a:lnTo>
                <a:lnTo>
                  <a:pt x="0" y="450228"/>
                </a:lnTo>
                <a:lnTo>
                  <a:pt x="85943" y="407838"/>
                </a:lnTo>
                <a:cubicBezTo>
                  <a:pt x="699075" y="122988"/>
                  <a:pt x="1361596" y="-11519"/>
                  <a:pt x="2020048" y="7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9" name="Google Shape;89;p1"/>
          <p:cNvSpPr txBox="1">
            <a:spLocks noGrp="1"/>
          </p:cNvSpPr>
          <p:nvPr>
            <p:ph type="subTitle" idx="1"/>
          </p:nvPr>
        </p:nvSpPr>
        <p:spPr>
          <a:xfrm>
            <a:off x="840217" y="5628323"/>
            <a:ext cx="3574825" cy="572681"/>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chemeClr val="lt1"/>
              </a:buClr>
              <a:buSzPts val="3600"/>
              <a:buNone/>
            </a:pPr>
            <a:r>
              <a:rPr lang="en-GB" sz="3600" dirty="0">
                <a:solidFill>
                  <a:schemeClr val="lt2"/>
                </a:solidFill>
              </a:rPr>
              <a:t>Core slide deck</a:t>
            </a:r>
            <a:endParaRPr dirty="0"/>
          </a:p>
        </p:txBody>
      </p:sp>
      <p:pic>
        <p:nvPicPr>
          <p:cNvPr id="91" name="Google Shape;91;p1"/>
          <p:cNvPicPr preferRelativeResize="0"/>
          <p:nvPr/>
        </p:nvPicPr>
        <p:blipFill rotWithShape="1">
          <a:blip r:embed="rId4">
            <a:alphaModFix/>
          </a:blip>
          <a:srcRect/>
          <a:stretch/>
        </p:blipFill>
        <p:spPr>
          <a:xfrm>
            <a:off x="9365542" y="4302531"/>
            <a:ext cx="2321779" cy="1683431"/>
          </a:xfrm>
          <a:prstGeom prst="rect">
            <a:avLst/>
          </a:prstGeom>
          <a:noFill/>
          <a:ln>
            <a:noFill/>
          </a:ln>
        </p:spPr>
      </p:pic>
      <p:sp>
        <p:nvSpPr>
          <p:cNvPr id="92" name="Google Shape;92;p1"/>
          <p:cNvSpPr/>
          <p:nvPr/>
        </p:nvSpPr>
        <p:spPr>
          <a:xfrm>
            <a:off x="4415042" y="1901703"/>
            <a:ext cx="549501" cy="549501"/>
          </a:xfrm>
          <a:prstGeom prst="ellipse">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3" name="Google Shape;93;p1"/>
          <p:cNvSpPr/>
          <p:nvPr/>
        </p:nvSpPr>
        <p:spPr>
          <a:xfrm>
            <a:off x="5102900" y="2591126"/>
            <a:ext cx="283061" cy="283061"/>
          </a:xfrm>
          <a:prstGeom prst="ellipse">
            <a:avLst/>
          </a:pr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 name="Google Shape;88;p1">
            <a:extLst>
              <a:ext uri="{FF2B5EF4-FFF2-40B4-BE49-F238E27FC236}">
                <a16:creationId xmlns:a16="http://schemas.microsoft.com/office/drawing/2014/main" id="{F2EABCB7-AD0C-4423-8470-971959C213AD}"/>
              </a:ext>
            </a:extLst>
          </p:cNvPr>
          <p:cNvSpPr txBox="1"/>
          <p:nvPr/>
        </p:nvSpPr>
        <p:spPr>
          <a:xfrm>
            <a:off x="840216" y="3116029"/>
            <a:ext cx="8301564" cy="2549468"/>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80000"/>
              </a:lnSpc>
              <a:spcBef>
                <a:spcPts val="0"/>
              </a:spcBef>
              <a:spcAft>
                <a:spcPts val="0"/>
              </a:spcAft>
              <a:buClr>
                <a:srgbClr val="000000"/>
              </a:buClr>
              <a:buSzTx/>
              <a:buFontTx/>
              <a:buNone/>
              <a:tabLst/>
              <a:defRPr/>
            </a:pPr>
            <a:r>
              <a:rPr kumimoji="0" lang="en-GB" sz="3600" b="1" i="0" u="none" strike="noStrike" kern="0" cap="none" spc="20" normalizeH="0" baseline="0" noProof="0" dirty="0">
                <a:ln>
                  <a:noFill/>
                </a:ln>
                <a:solidFill>
                  <a:srgbClr val="03336A"/>
                </a:solidFill>
                <a:effectLst/>
                <a:uLnTx/>
                <a:uFillTx/>
                <a:latin typeface="Arial Black"/>
                <a:ea typeface="Arial Black"/>
                <a:cs typeface="Arial Black"/>
                <a:sym typeface="Arial Black"/>
              </a:rPr>
              <a:t>Personalised Healthcare Toolkit for the Patient Community</a:t>
            </a:r>
            <a:endParaRPr kumimoji="0" sz="3600" b="0" i="0" u="none" strike="noStrike" kern="0" cap="none" spc="20" normalizeH="0" baseline="0" noProof="0" dirty="0">
              <a:ln>
                <a:noFill/>
              </a:ln>
              <a:solidFill>
                <a:srgbClr val="000000"/>
              </a:solidFill>
              <a:effectLst/>
              <a:uLnTx/>
              <a:uFillTx/>
              <a:latin typeface="Arial"/>
              <a:ea typeface="+mn-ea"/>
              <a:cs typeface="Arial"/>
              <a:sym typeface="Arial"/>
            </a:endParaRPr>
          </a:p>
        </p:txBody>
      </p:sp>
      <p:sp>
        <p:nvSpPr>
          <p:cNvPr id="15" name="Google Shape;61;p7">
            <a:extLst>
              <a:ext uri="{FF2B5EF4-FFF2-40B4-BE49-F238E27FC236}">
                <a16:creationId xmlns:a16="http://schemas.microsoft.com/office/drawing/2014/main" id="{EC0E56B9-3F5C-446C-94D8-EDE2DDC4169C}"/>
              </a:ext>
            </a:extLst>
          </p:cNvPr>
          <p:cNvSpPr txBox="1"/>
          <p:nvPr/>
        </p:nvSpPr>
        <p:spPr>
          <a:xfrm>
            <a:off x="0" y="6257700"/>
            <a:ext cx="3000000" cy="600300"/>
          </a:xfrm>
          <a:prstGeom prst="rect">
            <a:avLst/>
          </a:prstGeom>
          <a:noFill/>
          <a:ln>
            <a:noFill/>
          </a:ln>
        </p:spPr>
        <p:txBody>
          <a:bodyPr spcFirstLastPara="1" wrap="square" lIns="91425" tIns="91425" rIns="91425" bIns="91425" anchor="t" anchorCtr="0">
            <a:spAutoFit/>
          </a:bodyPr>
          <a:lstStyle/>
          <a:p>
            <a:pPr lvl="0">
              <a:buClr>
                <a:srgbClr val="000000"/>
              </a:buClr>
              <a:buSzPts val="900"/>
            </a:pPr>
            <a:r>
              <a:rPr lang="en-GB" sz="900" b="0" i="0" u="none" strike="noStrike" cap="none" dirty="0">
                <a:solidFill>
                  <a:schemeClr val="dk1"/>
                </a:solidFill>
                <a:latin typeface="Arial"/>
                <a:ea typeface="Arial"/>
                <a:cs typeface="Arial"/>
                <a:sym typeface="Arial"/>
              </a:rPr>
              <a:t>Veeva document number: </a:t>
            </a:r>
            <a:r>
              <a:rPr lang="en-GB" sz="900" dirty="0">
                <a:solidFill>
                  <a:schemeClr val="dk1"/>
                </a:solidFill>
                <a:cs typeface="Arial"/>
              </a:rPr>
              <a:t>M-XX-00004940</a:t>
            </a:r>
            <a:endParaRPr sz="9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GB" sz="900" b="0" i="0" u="none" strike="noStrike" cap="none" dirty="0">
                <a:solidFill>
                  <a:schemeClr val="dk1"/>
                </a:solidFill>
                <a:latin typeface="Arial"/>
                <a:ea typeface="Arial"/>
                <a:cs typeface="Arial"/>
                <a:sym typeface="Arial"/>
              </a:rPr>
              <a:t>Creative Commons license: </a:t>
            </a:r>
            <a:r>
              <a:rPr lang="en-GB" sz="900" b="0" i="0" u="sng" strike="noStrike" cap="none" dirty="0">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CC BY-NC-SA 4.0</a:t>
            </a:r>
            <a:endParaRPr sz="9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GB" sz="900" b="0" i="0" u="none" strike="noStrike" cap="none" dirty="0">
                <a:solidFill>
                  <a:schemeClr val="dk1"/>
                </a:solidFill>
                <a:latin typeface="Arial"/>
                <a:ea typeface="Arial"/>
                <a:cs typeface="Arial"/>
                <a:sym typeface="Arial"/>
              </a:rPr>
              <a:t>Date of prep: June 2021</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861260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50000"/>
          </a:schemeClr>
        </a:solidFill>
        <a:effectLst/>
      </p:bgPr>
    </p:bg>
    <p:spTree>
      <p:nvGrpSpPr>
        <p:cNvPr id="1" name="Shape 119"/>
        <p:cNvGrpSpPr/>
        <p:nvPr/>
      </p:nvGrpSpPr>
      <p:grpSpPr>
        <a:xfrm>
          <a:off x="0" y="0"/>
          <a:ext cx="0" cy="0"/>
          <a:chOff x="0" y="0"/>
          <a:chExt cx="0" cy="0"/>
        </a:xfrm>
      </p:grpSpPr>
      <p:sp>
        <p:nvSpPr>
          <p:cNvPr id="49" name="Graphic 3">
            <a:extLst>
              <a:ext uri="{FF2B5EF4-FFF2-40B4-BE49-F238E27FC236}">
                <a16:creationId xmlns:a16="http://schemas.microsoft.com/office/drawing/2014/main" id="{1B890F9B-9C3B-DC4D-AE3A-5C9C39D48123}"/>
              </a:ext>
            </a:extLst>
          </p:cNvPr>
          <p:cNvSpPr>
            <a:spLocks noChangeAspect="1"/>
          </p:cNvSpPr>
          <p:nvPr/>
        </p:nvSpPr>
        <p:spPr>
          <a:xfrm flipH="1">
            <a:off x="9143999" y="2105342"/>
            <a:ext cx="2512393" cy="1242909"/>
          </a:xfrm>
          <a:custGeom>
            <a:avLst/>
            <a:gdLst>
              <a:gd name="connsiteX0" fmla="*/ 3281448 w 4359947"/>
              <a:gd name="connsiteY0" fmla="*/ 1 h 2156915"/>
              <a:gd name="connsiteX1" fmla="*/ 2485270 w 4359947"/>
              <a:gd name="connsiteY1" fmla="*/ 351052 h 2156915"/>
              <a:gd name="connsiteX2" fmla="*/ 2485270 w 4359947"/>
              <a:gd name="connsiteY2" fmla="*/ 351052 h 2156915"/>
              <a:gd name="connsiteX3" fmla="*/ 648290 w 4359947"/>
              <a:gd name="connsiteY3" fmla="*/ 725596 h 2156915"/>
              <a:gd name="connsiteX4" fmla="*/ 648290 w 4359947"/>
              <a:gd name="connsiteY4" fmla="*/ 725596 h 2156915"/>
              <a:gd name="connsiteX5" fmla="*/ 67389 w 4359947"/>
              <a:gd name="connsiteY5" fmla="*/ 850230 h 2156915"/>
              <a:gd name="connsiteX6" fmla="*/ 192024 w 4359947"/>
              <a:gd name="connsiteY6" fmla="*/ 1431123 h 2156915"/>
              <a:gd name="connsiteX7" fmla="*/ 648290 w 4359947"/>
              <a:gd name="connsiteY7" fmla="*/ 1431123 h 2156915"/>
              <a:gd name="connsiteX8" fmla="*/ 648290 w 4359947"/>
              <a:gd name="connsiteY8" fmla="*/ 1431123 h 2156915"/>
              <a:gd name="connsiteX9" fmla="*/ 2485080 w 4359947"/>
              <a:gd name="connsiteY9" fmla="*/ 1805667 h 2156915"/>
              <a:gd name="connsiteX10" fmla="*/ 2485080 w 4359947"/>
              <a:gd name="connsiteY10" fmla="*/ 1805667 h 2156915"/>
              <a:gd name="connsiteX11" fmla="*/ 4008694 w 4359947"/>
              <a:gd name="connsiteY11" fmla="*/ 1874837 h 2156915"/>
              <a:gd name="connsiteX12" fmla="*/ 4077866 w 4359947"/>
              <a:gd name="connsiteY12" fmla="*/ 351242 h 2156915"/>
              <a:gd name="connsiteX13" fmla="*/ 3281448 w 4359947"/>
              <a:gd name="connsiteY13" fmla="*/ 1 h 215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9947" h="2156915">
                <a:moveTo>
                  <a:pt x="3281448" y="1"/>
                </a:moveTo>
                <a:cubicBezTo>
                  <a:pt x="2978456" y="-342"/>
                  <a:pt x="2689372" y="127121"/>
                  <a:pt x="2485270" y="351052"/>
                </a:cubicBezTo>
                <a:lnTo>
                  <a:pt x="2485270" y="351052"/>
                </a:lnTo>
                <a:cubicBezTo>
                  <a:pt x="1680628" y="1231677"/>
                  <a:pt x="1038531" y="977733"/>
                  <a:pt x="648290" y="725596"/>
                </a:cubicBezTo>
                <a:lnTo>
                  <a:pt x="648290" y="725596"/>
                </a:lnTo>
                <a:cubicBezTo>
                  <a:pt x="453461" y="599603"/>
                  <a:pt x="193383" y="655404"/>
                  <a:pt x="67389" y="850230"/>
                </a:cubicBezTo>
                <a:cubicBezTo>
                  <a:pt x="-58605" y="1045056"/>
                  <a:pt x="-2804" y="1305130"/>
                  <a:pt x="192024" y="1431123"/>
                </a:cubicBezTo>
                <a:cubicBezTo>
                  <a:pt x="330862" y="1520907"/>
                  <a:pt x="509452" y="1520907"/>
                  <a:pt x="648290" y="1431123"/>
                </a:cubicBezTo>
                <a:lnTo>
                  <a:pt x="648290" y="1431123"/>
                </a:lnTo>
                <a:cubicBezTo>
                  <a:pt x="1038246" y="1178986"/>
                  <a:pt x="1680628" y="925137"/>
                  <a:pt x="2485080" y="1805667"/>
                </a:cubicBezTo>
                <a:lnTo>
                  <a:pt x="2485080" y="1805667"/>
                </a:lnTo>
                <a:cubicBezTo>
                  <a:pt x="2886713" y="2245497"/>
                  <a:pt x="3568859" y="2276465"/>
                  <a:pt x="4008694" y="1874837"/>
                </a:cubicBezTo>
                <a:cubicBezTo>
                  <a:pt x="4448530" y="1473209"/>
                  <a:pt x="4479499" y="791072"/>
                  <a:pt x="4077866" y="351242"/>
                </a:cubicBezTo>
                <a:cubicBezTo>
                  <a:pt x="3873530" y="127473"/>
                  <a:pt x="3584478" y="-6"/>
                  <a:pt x="3281448" y="1"/>
                </a:cubicBezTo>
                <a:close/>
              </a:path>
            </a:pathLst>
          </a:custGeom>
          <a:solidFill>
            <a:schemeClr val="accent5">
              <a:lumMod val="20000"/>
              <a:lumOff val="80000"/>
            </a:schemeClr>
          </a:solidFill>
          <a:ln w="95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4"/>
          <p:cNvSpPr/>
          <p:nvPr/>
        </p:nvSpPr>
        <p:spPr>
          <a:xfrm>
            <a:off x="11425830" y="4812549"/>
            <a:ext cx="774029" cy="1255250"/>
          </a:xfrm>
          <a:custGeom>
            <a:avLst/>
            <a:gdLst/>
            <a:ahLst/>
            <a:cxnLst/>
            <a:rect l="l" t="t" r="r" b="b"/>
            <a:pathLst>
              <a:path w="774029" h="1255250" extrusionOk="0">
                <a:moveTo>
                  <a:pt x="627625" y="0"/>
                </a:moveTo>
                <a:cubicBezTo>
                  <a:pt x="670953" y="0"/>
                  <a:pt x="713257" y="4391"/>
                  <a:pt x="754113" y="12751"/>
                </a:cubicBezTo>
                <a:lnTo>
                  <a:pt x="774029" y="18934"/>
                </a:lnTo>
                <a:lnTo>
                  <a:pt x="774029" y="1236317"/>
                </a:lnTo>
                <a:lnTo>
                  <a:pt x="754113" y="1242499"/>
                </a:lnTo>
                <a:cubicBezTo>
                  <a:pt x="713257" y="1250860"/>
                  <a:pt x="670953" y="1255250"/>
                  <a:pt x="627625" y="1255250"/>
                </a:cubicBezTo>
                <a:cubicBezTo>
                  <a:pt x="280997" y="1255250"/>
                  <a:pt x="0" y="974253"/>
                  <a:pt x="0" y="627625"/>
                </a:cubicBezTo>
                <a:cubicBezTo>
                  <a:pt x="0" y="280997"/>
                  <a:pt x="280997" y="0"/>
                  <a:pt x="627625" y="0"/>
                </a:cubicBezTo>
                <a:close/>
              </a:path>
            </a:pathLst>
          </a:cu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6" name="Google Shape;123;p4">
            <a:extLst>
              <a:ext uri="{FF2B5EF4-FFF2-40B4-BE49-F238E27FC236}">
                <a16:creationId xmlns:a16="http://schemas.microsoft.com/office/drawing/2014/main" id="{A4215B9B-3684-1743-B8CE-2B592E8B63AE}"/>
              </a:ext>
            </a:extLst>
          </p:cNvPr>
          <p:cNvSpPr/>
          <p:nvPr/>
        </p:nvSpPr>
        <p:spPr>
          <a:xfrm>
            <a:off x="65945" y="5453441"/>
            <a:ext cx="924621" cy="924621"/>
          </a:xfrm>
          <a:prstGeom prst="ellipse">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 name="Google Shape;122;p4"/>
          <p:cNvSpPr/>
          <p:nvPr/>
        </p:nvSpPr>
        <p:spPr>
          <a:xfrm rot="10800000">
            <a:off x="-150" y="4338268"/>
            <a:ext cx="3713311" cy="1877422"/>
          </a:xfrm>
          <a:custGeom>
            <a:avLst/>
            <a:gdLst/>
            <a:ahLst/>
            <a:cxnLst/>
            <a:rect l="l" t="t" r="r" b="b"/>
            <a:pathLst>
              <a:path w="3795481" h="1918967" extrusionOk="0">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 name="Google Shape;123;p4"/>
          <p:cNvSpPr/>
          <p:nvPr/>
        </p:nvSpPr>
        <p:spPr>
          <a:xfrm>
            <a:off x="7485419" y="3015041"/>
            <a:ext cx="924621" cy="924621"/>
          </a:xfrm>
          <a:prstGeom prst="ellipse">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6" name="Google Shape;156;p4"/>
          <p:cNvSpPr/>
          <p:nvPr/>
        </p:nvSpPr>
        <p:spPr>
          <a:xfrm>
            <a:off x="8370076" y="3477352"/>
            <a:ext cx="352966" cy="35296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7" name="Google Shape;157;p4"/>
          <p:cNvSpPr/>
          <p:nvPr/>
        </p:nvSpPr>
        <p:spPr>
          <a:xfrm>
            <a:off x="6419519" y="4720308"/>
            <a:ext cx="423977" cy="423977"/>
          </a:xfrm>
          <a:prstGeom prst="ellipse">
            <a:avLst/>
          </a:prstGeom>
          <a:solidFill>
            <a:schemeClr val="accent1">
              <a:alpha val="7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3" name="Graphic 3">
            <a:extLst>
              <a:ext uri="{FF2B5EF4-FFF2-40B4-BE49-F238E27FC236}">
                <a16:creationId xmlns:a16="http://schemas.microsoft.com/office/drawing/2014/main" id="{2158FC13-A9E6-D743-9B7B-A579EB8239F1}"/>
              </a:ext>
            </a:extLst>
          </p:cNvPr>
          <p:cNvSpPr/>
          <p:nvPr/>
        </p:nvSpPr>
        <p:spPr>
          <a:xfrm>
            <a:off x="4806821" y="2547619"/>
            <a:ext cx="7393037" cy="3737865"/>
          </a:xfrm>
          <a:custGeom>
            <a:avLst/>
            <a:gdLst>
              <a:gd name="connsiteX0" fmla="*/ 3794405 w 3795481"/>
              <a:gd name="connsiteY0" fmla="*/ 455063 h 1918967"/>
              <a:gd name="connsiteX1" fmla="*/ 3236221 w 3795481"/>
              <a:gd name="connsiteY1" fmla="*/ 246002 h 1918967"/>
              <a:gd name="connsiteX2" fmla="*/ 3236221 w 3795481"/>
              <a:gd name="connsiteY2" fmla="*/ 246002 h 1918967"/>
              <a:gd name="connsiteX3" fmla="*/ 1876680 w 3795481"/>
              <a:gd name="connsiteY3" fmla="*/ 317871 h 1918967"/>
              <a:gd name="connsiteX4" fmla="*/ 1813529 w 3795481"/>
              <a:gd name="connsiteY4" fmla="*/ 395689 h 1918967"/>
              <a:gd name="connsiteX5" fmla="*/ 1813529 w 3795481"/>
              <a:gd name="connsiteY5" fmla="*/ 395404 h 1918967"/>
              <a:gd name="connsiteX6" fmla="*/ 1442054 w 3795481"/>
              <a:gd name="connsiteY6" fmla="*/ 673640 h 1918967"/>
              <a:gd name="connsiteX7" fmla="*/ 1060635 w 3795481"/>
              <a:gd name="connsiteY7" fmla="*/ 521730 h 1918967"/>
              <a:gd name="connsiteX8" fmla="*/ 1060635 w 3795481"/>
              <a:gd name="connsiteY8" fmla="*/ 521730 h 1918967"/>
              <a:gd name="connsiteX9" fmla="*/ 181211 w 3795481"/>
              <a:gd name="connsiteY9" fmla="*/ 521439 h 1918967"/>
              <a:gd name="connsiteX10" fmla="*/ 180925 w 3795481"/>
              <a:gd name="connsiteY10" fmla="*/ 1398260 h 1918967"/>
              <a:gd name="connsiteX11" fmla="*/ 1060349 w 3795481"/>
              <a:gd name="connsiteY11" fmla="*/ 1398550 h 1918967"/>
              <a:gd name="connsiteX12" fmla="*/ 1060635 w 3795481"/>
              <a:gd name="connsiteY12" fmla="*/ 1398260 h 1918967"/>
              <a:gd name="connsiteX13" fmla="*/ 1060635 w 3795481"/>
              <a:gd name="connsiteY13" fmla="*/ 1398260 h 1918967"/>
              <a:gd name="connsiteX14" fmla="*/ 1612989 w 3795481"/>
              <a:gd name="connsiteY14" fmla="*/ 1319171 h 1918967"/>
              <a:gd name="connsiteX15" fmla="*/ 1813472 w 3795481"/>
              <a:gd name="connsiteY15" fmla="*/ 1524585 h 1918967"/>
              <a:gd name="connsiteX16" fmla="*/ 1813472 w 3795481"/>
              <a:gd name="connsiteY16" fmla="*/ 1524585 h 1918967"/>
              <a:gd name="connsiteX17" fmla="*/ 1867707 w 3795481"/>
              <a:gd name="connsiteY17" fmla="*/ 1590512 h 1918967"/>
              <a:gd name="connsiteX18" fmla="*/ 3228735 w 3795481"/>
              <a:gd name="connsiteY18" fmla="*/ 1680763 h 1918967"/>
              <a:gd name="connsiteX19" fmla="*/ 3236164 w 3795481"/>
              <a:gd name="connsiteY19" fmla="*/ 1674216 h 1918967"/>
              <a:gd name="connsiteX20" fmla="*/ 3236164 w 3795481"/>
              <a:gd name="connsiteY20" fmla="*/ 1674216 h 1918967"/>
              <a:gd name="connsiteX21" fmla="*/ 3794348 w 3795481"/>
              <a:gd name="connsiteY21" fmla="*/ 1465098 h 191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95481" h="1918967">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blipFill>
            <a:blip r:embed="rId3" cstate="screen">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l="1"/>
            </a:stretch>
          </a:blipFill>
          <a:ln w="5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41" name="Google Shape;141;p4" descr="Background pattern&#10;&#10;Description automatically generated"/>
          <p:cNvPicPr preferRelativeResize="0"/>
          <p:nvPr/>
        </p:nvPicPr>
        <p:blipFill rotWithShape="1">
          <a:blip r:embed="rId5">
            <a:alphaModFix/>
          </a:blip>
          <a:srcRect/>
          <a:stretch/>
        </p:blipFill>
        <p:spPr>
          <a:xfrm>
            <a:off x="10292346" y="96040"/>
            <a:ext cx="1544482" cy="1119843"/>
          </a:xfrm>
          <a:prstGeom prst="rect">
            <a:avLst/>
          </a:prstGeom>
          <a:noFill/>
          <a:ln>
            <a:noFill/>
          </a:ln>
        </p:spPr>
      </p:pic>
      <p:sp>
        <p:nvSpPr>
          <p:cNvPr id="54" name="Oval 53">
            <a:extLst>
              <a:ext uri="{FF2B5EF4-FFF2-40B4-BE49-F238E27FC236}">
                <a16:creationId xmlns:a16="http://schemas.microsoft.com/office/drawing/2014/main" id="{B6D55503-3AAE-7B4D-A503-00910A61DBB9}"/>
              </a:ext>
            </a:extLst>
          </p:cNvPr>
          <p:cNvSpPr/>
          <p:nvPr/>
        </p:nvSpPr>
        <p:spPr>
          <a:xfrm>
            <a:off x="2250003" y="3368051"/>
            <a:ext cx="2128139" cy="2128139"/>
          </a:xfrm>
          <a:prstGeom prst="ellipse">
            <a:avLst/>
          </a:prstGeom>
          <a:blipFill>
            <a:blip r:embed="rId6" cstate="screen">
              <a:duotone>
                <a:schemeClr val="bg2">
                  <a:shade val="45000"/>
                  <a:satMod val="135000"/>
                </a:schemeClr>
                <a:prstClr val="white"/>
              </a:duotone>
              <a:extLst>
                <a:ext uri="{BEBA8EAE-BF5A-486C-A8C5-ECC9F3942E4B}">
                  <a14:imgProps xmlns:a14="http://schemas.microsoft.com/office/drawing/2010/main">
                    <a14:imgLayer r:embed="rId7">
                      <a14:imgEffect>
                        <a14:saturation sat="0"/>
                      </a14:imgEffect>
                      <a14:imgEffect>
                        <a14:brightnessContrast bright="2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Oval 54">
            <a:extLst>
              <a:ext uri="{FF2B5EF4-FFF2-40B4-BE49-F238E27FC236}">
                <a16:creationId xmlns:a16="http://schemas.microsoft.com/office/drawing/2014/main" id="{CB9DA350-5FDE-8A4C-968F-CB37980A5004}"/>
              </a:ext>
            </a:extLst>
          </p:cNvPr>
          <p:cNvSpPr>
            <a:spLocks noChangeAspect="1"/>
          </p:cNvSpPr>
          <p:nvPr/>
        </p:nvSpPr>
        <p:spPr>
          <a:xfrm>
            <a:off x="245407" y="3647758"/>
            <a:ext cx="1568724" cy="1568724"/>
          </a:xfrm>
          <a:prstGeom prst="ellipse">
            <a:avLst/>
          </a:prstGeom>
          <a:blipFill>
            <a:blip r:embed="rId8" cstate="screen">
              <a:duotone>
                <a:schemeClr val="bg2">
                  <a:shade val="45000"/>
                  <a:satMod val="135000"/>
                </a:schemeClr>
                <a:prstClr val="white"/>
              </a:duotone>
              <a:extLst>
                <a:ext uri="{BEBA8EAE-BF5A-486C-A8C5-ECC9F3942E4B}">
                  <a14:imgProps xmlns:a14="http://schemas.microsoft.com/office/drawing/2010/main">
                    <a14:imgLayer r:embed="rId9">
                      <a14:imgEffect>
                        <a14:saturation sat="0"/>
                      </a14:imgEffect>
                      <a14:imgEffect>
                        <a14:brightnessContrast bright="2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 name="Google Shape;127;p4"/>
          <p:cNvSpPr txBox="1"/>
          <p:nvPr/>
        </p:nvSpPr>
        <p:spPr>
          <a:xfrm>
            <a:off x="515938" y="1338377"/>
            <a:ext cx="9306718" cy="177228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4800" b="1" i="0" u="none" strike="noStrike" kern="1200" cap="none" spc="30" normalizeH="0" baseline="0" noProof="0" dirty="0">
                <a:ln>
                  <a:noFill/>
                </a:ln>
                <a:effectLst/>
                <a:uLnTx/>
                <a:uFillTx/>
                <a:latin typeface="Arial Black"/>
                <a:ea typeface="Arial Black"/>
                <a:cs typeface="Arial Black"/>
                <a:sym typeface="Arial Black"/>
              </a:rPr>
              <a:t>Insert section title here</a:t>
            </a:r>
            <a:endParaRPr kumimoji="0" lang="en-GB" sz="4800" b="0" i="0" u="none" strike="noStrike" kern="1200" cap="none" spc="30" normalizeH="0" baseline="0" noProof="0" dirty="0">
              <a:ln>
                <a:noFill/>
              </a:ln>
              <a:effectLst/>
              <a:uLnTx/>
              <a:uFillTx/>
              <a:latin typeface="Arial"/>
            </a:endParaRPr>
          </a:p>
        </p:txBody>
      </p:sp>
    </p:spTree>
    <p:extLst>
      <p:ext uri="{BB962C8B-B14F-4D97-AF65-F5344CB8AC3E}">
        <p14:creationId xmlns:p14="http://schemas.microsoft.com/office/powerpoint/2010/main" val="2848519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50000"/>
          </a:schemeClr>
        </a:solidFill>
        <a:effectLst/>
      </p:bgPr>
    </p:bg>
    <p:spTree>
      <p:nvGrpSpPr>
        <p:cNvPr id="1" name="Shape 119"/>
        <p:cNvGrpSpPr/>
        <p:nvPr/>
      </p:nvGrpSpPr>
      <p:grpSpPr>
        <a:xfrm>
          <a:off x="0" y="0"/>
          <a:ext cx="0" cy="0"/>
          <a:chOff x="0" y="0"/>
          <a:chExt cx="0" cy="0"/>
        </a:xfrm>
      </p:grpSpPr>
      <p:sp>
        <p:nvSpPr>
          <p:cNvPr id="49" name="Graphic 3">
            <a:extLst>
              <a:ext uri="{FF2B5EF4-FFF2-40B4-BE49-F238E27FC236}">
                <a16:creationId xmlns:a16="http://schemas.microsoft.com/office/drawing/2014/main" id="{1B890F9B-9C3B-DC4D-AE3A-5C9C39D48123}"/>
              </a:ext>
            </a:extLst>
          </p:cNvPr>
          <p:cNvSpPr>
            <a:spLocks noChangeAspect="1"/>
          </p:cNvSpPr>
          <p:nvPr/>
        </p:nvSpPr>
        <p:spPr>
          <a:xfrm flipH="1">
            <a:off x="9143999" y="2105342"/>
            <a:ext cx="2512393" cy="1242909"/>
          </a:xfrm>
          <a:custGeom>
            <a:avLst/>
            <a:gdLst>
              <a:gd name="connsiteX0" fmla="*/ 3281448 w 4359947"/>
              <a:gd name="connsiteY0" fmla="*/ 1 h 2156915"/>
              <a:gd name="connsiteX1" fmla="*/ 2485270 w 4359947"/>
              <a:gd name="connsiteY1" fmla="*/ 351052 h 2156915"/>
              <a:gd name="connsiteX2" fmla="*/ 2485270 w 4359947"/>
              <a:gd name="connsiteY2" fmla="*/ 351052 h 2156915"/>
              <a:gd name="connsiteX3" fmla="*/ 648290 w 4359947"/>
              <a:gd name="connsiteY3" fmla="*/ 725596 h 2156915"/>
              <a:gd name="connsiteX4" fmla="*/ 648290 w 4359947"/>
              <a:gd name="connsiteY4" fmla="*/ 725596 h 2156915"/>
              <a:gd name="connsiteX5" fmla="*/ 67389 w 4359947"/>
              <a:gd name="connsiteY5" fmla="*/ 850230 h 2156915"/>
              <a:gd name="connsiteX6" fmla="*/ 192024 w 4359947"/>
              <a:gd name="connsiteY6" fmla="*/ 1431123 h 2156915"/>
              <a:gd name="connsiteX7" fmla="*/ 648290 w 4359947"/>
              <a:gd name="connsiteY7" fmla="*/ 1431123 h 2156915"/>
              <a:gd name="connsiteX8" fmla="*/ 648290 w 4359947"/>
              <a:gd name="connsiteY8" fmla="*/ 1431123 h 2156915"/>
              <a:gd name="connsiteX9" fmla="*/ 2485080 w 4359947"/>
              <a:gd name="connsiteY9" fmla="*/ 1805667 h 2156915"/>
              <a:gd name="connsiteX10" fmla="*/ 2485080 w 4359947"/>
              <a:gd name="connsiteY10" fmla="*/ 1805667 h 2156915"/>
              <a:gd name="connsiteX11" fmla="*/ 4008694 w 4359947"/>
              <a:gd name="connsiteY11" fmla="*/ 1874837 h 2156915"/>
              <a:gd name="connsiteX12" fmla="*/ 4077866 w 4359947"/>
              <a:gd name="connsiteY12" fmla="*/ 351242 h 2156915"/>
              <a:gd name="connsiteX13" fmla="*/ 3281448 w 4359947"/>
              <a:gd name="connsiteY13" fmla="*/ 1 h 215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9947" h="2156915">
                <a:moveTo>
                  <a:pt x="3281448" y="1"/>
                </a:moveTo>
                <a:cubicBezTo>
                  <a:pt x="2978456" y="-342"/>
                  <a:pt x="2689372" y="127121"/>
                  <a:pt x="2485270" y="351052"/>
                </a:cubicBezTo>
                <a:lnTo>
                  <a:pt x="2485270" y="351052"/>
                </a:lnTo>
                <a:cubicBezTo>
                  <a:pt x="1680628" y="1231677"/>
                  <a:pt x="1038531" y="977733"/>
                  <a:pt x="648290" y="725596"/>
                </a:cubicBezTo>
                <a:lnTo>
                  <a:pt x="648290" y="725596"/>
                </a:lnTo>
                <a:cubicBezTo>
                  <a:pt x="453461" y="599603"/>
                  <a:pt x="193383" y="655404"/>
                  <a:pt x="67389" y="850230"/>
                </a:cubicBezTo>
                <a:cubicBezTo>
                  <a:pt x="-58605" y="1045056"/>
                  <a:pt x="-2804" y="1305130"/>
                  <a:pt x="192024" y="1431123"/>
                </a:cubicBezTo>
                <a:cubicBezTo>
                  <a:pt x="330862" y="1520907"/>
                  <a:pt x="509452" y="1520907"/>
                  <a:pt x="648290" y="1431123"/>
                </a:cubicBezTo>
                <a:lnTo>
                  <a:pt x="648290" y="1431123"/>
                </a:lnTo>
                <a:cubicBezTo>
                  <a:pt x="1038246" y="1178986"/>
                  <a:pt x="1680628" y="925137"/>
                  <a:pt x="2485080" y="1805667"/>
                </a:cubicBezTo>
                <a:lnTo>
                  <a:pt x="2485080" y="1805667"/>
                </a:lnTo>
                <a:cubicBezTo>
                  <a:pt x="2886713" y="2245497"/>
                  <a:pt x="3568859" y="2276465"/>
                  <a:pt x="4008694" y="1874837"/>
                </a:cubicBezTo>
                <a:cubicBezTo>
                  <a:pt x="4448530" y="1473209"/>
                  <a:pt x="4479499" y="791072"/>
                  <a:pt x="4077866" y="351242"/>
                </a:cubicBezTo>
                <a:cubicBezTo>
                  <a:pt x="3873530" y="127473"/>
                  <a:pt x="3584478" y="-6"/>
                  <a:pt x="3281448" y="1"/>
                </a:cubicBezTo>
                <a:close/>
              </a:path>
            </a:pathLst>
          </a:custGeom>
          <a:solidFill>
            <a:schemeClr val="accent5">
              <a:lumMod val="20000"/>
              <a:lumOff val="80000"/>
            </a:schemeClr>
          </a:solidFill>
          <a:ln w="95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4"/>
          <p:cNvSpPr/>
          <p:nvPr/>
        </p:nvSpPr>
        <p:spPr>
          <a:xfrm>
            <a:off x="11425830" y="4812549"/>
            <a:ext cx="774029" cy="1255250"/>
          </a:xfrm>
          <a:custGeom>
            <a:avLst/>
            <a:gdLst/>
            <a:ahLst/>
            <a:cxnLst/>
            <a:rect l="l" t="t" r="r" b="b"/>
            <a:pathLst>
              <a:path w="774029" h="1255250" extrusionOk="0">
                <a:moveTo>
                  <a:pt x="627625" y="0"/>
                </a:moveTo>
                <a:cubicBezTo>
                  <a:pt x="670953" y="0"/>
                  <a:pt x="713257" y="4391"/>
                  <a:pt x="754113" y="12751"/>
                </a:cubicBezTo>
                <a:lnTo>
                  <a:pt x="774029" y="18934"/>
                </a:lnTo>
                <a:lnTo>
                  <a:pt x="774029" y="1236317"/>
                </a:lnTo>
                <a:lnTo>
                  <a:pt x="754113" y="1242499"/>
                </a:lnTo>
                <a:cubicBezTo>
                  <a:pt x="713257" y="1250860"/>
                  <a:pt x="670953" y="1255250"/>
                  <a:pt x="627625" y="1255250"/>
                </a:cubicBezTo>
                <a:cubicBezTo>
                  <a:pt x="280997" y="1255250"/>
                  <a:pt x="0" y="974253"/>
                  <a:pt x="0" y="627625"/>
                </a:cubicBezTo>
                <a:cubicBezTo>
                  <a:pt x="0" y="280997"/>
                  <a:pt x="280997" y="0"/>
                  <a:pt x="627625" y="0"/>
                </a:cubicBezTo>
                <a:close/>
              </a:path>
            </a:pathLst>
          </a:cu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6" name="Google Shape;123;p4">
            <a:extLst>
              <a:ext uri="{FF2B5EF4-FFF2-40B4-BE49-F238E27FC236}">
                <a16:creationId xmlns:a16="http://schemas.microsoft.com/office/drawing/2014/main" id="{A4215B9B-3684-1743-B8CE-2B592E8B63AE}"/>
              </a:ext>
            </a:extLst>
          </p:cNvPr>
          <p:cNvSpPr/>
          <p:nvPr/>
        </p:nvSpPr>
        <p:spPr>
          <a:xfrm>
            <a:off x="65945" y="5453441"/>
            <a:ext cx="924621" cy="924621"/>
          </a:xfrm>
          <a:prstGeom prst="ellipse">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 name="Google Shape;122;p4"/>
          <p:cNvSpPr/>
          <p:nvPr/>
        </p:nvSpPr>
        <p:spPr>
          <a:xfrm rot="10800000">
            <a:off x="-150" y="4338268"/>
            <a:ext cx="3713311" cy="1877422"/>
          </a:xfrm>
          <a:custGeom>
            <a:avLst/>
            <a:gdLst/>
            <a:ahLst/>
            <a:cxnLst/>
            <a:rect l="l" t="t" r="r" b="b"/>
            <a:pathLst>
              <a:path w="3795481" h="1918967" extrusionOk="0">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 name="Google Shape;123;p4"/>
          <p:cNvSpPr/>
          <p:nvPr/>
        </p:nvSpPr>
        <p:spPr>
          <a:xfrm>
            <a:off x="7485419" y="3015041"/>
            <a:ext cx="924621" cy="924621"/>
          </a:xfrm>
          <a:prstGeom prst="ellipse">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6" name="Google Shape;156;p4"/>
          <p:cNvSpPr/>
          <p:nvPr/>
        </p:nvSpPr>
        <p:spPr>
          <a:xfrm>
            <a:off x="8370076" y="3477352"/>
            <a:ext cx="352966" cy="35296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7" name="Google Shape;157;p4"/>
          <p:cNvSpPr/>
          <p:nvPr/>
        </p:nvSpPr>
        <p:spPr>
          <a:xfrm>
            <a:off x="6419519" y="4720308"/>
            <a:ext cx="423977" cy="423977"/>
          </a:xfrm>
          <a:prstGeom prst="ellipse">
            <a:avLst/>
          </a:prstGeom>
          <a:solidFill>
            <a:schemeClr val="accent1">
              <a:alpha val="7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3" name="Graphic 3">
            <a:extLst>
              <a:ext uri="{FF2B5EF4-FFF2-40B4-BE49-F238E27FC236}">
                <a16:creationId xmlns:a16="http://schemas.microsoft.com/office/drawing/2014/main" id="{2158FC13-A9E6-D743-9B7B-A579EB8239F1}"/>
              </a:ext>
            </a:extLst>
          </p:cNvPr>
          <p:cNvSpPr/>
          <p:nvPr/>
        </p:nvSpPr>
        <p:spPr>
          <a:xfrm>
            <a:off x="4806821" y="2547619"/>
            <a:ext cx="7393037" cy="3737865"/>
          </a:xfrm>
          <a:custGeom>
            <a:avLst/>
            <a:gdLst>
              <a:gd name="connsiteX0" fmla="*/ 3794405 w 3795481"/>
              <a:gd name="connsiteY0" fmla="*/ 455063 h 1918967"/>
              <a:gd name="connsiteX1" fmla="*/ 3236221 w 3795481"/>
              <a:gd name="connsiteY1" fmla="*/ 246002 h 1918967"/>
              <a:gd name="connsiteX2" fmla="*/ 3236221 w 3795481"/>
              <a:gd name="connsiteY2" fmla="*/ 246002 h 1918967"/>
              <a:gd name="connsiteX3" fmla="*/ 1876680 w 3795481"/>
              <a:gd name="connsiteY3" fmla="*/ 317871 h 1918967"/>
              <a:gd name="connsiteX4" fmla="*/ 1813529 w 3795481"/>
              <a:gd name="connsiteY4" fmla="*/ 395689 h 1918967"/>
              <a:gd name="connsiteX5" fmla="*/ 1813529 w 3795481"/>
              <a:gd name="connsiteY5" fmla="*/ 395404 h 1918967"/>
              <a:gd name="connsiteX6" fmla="*/ 1442054 w 3795481"/>
              <a:gd name="connsiteY6" fmla="*/ 673640 h 1918967"/>
              <a:gd name="connsiteX7" fmla="*/ 1060635 w 3795481"/>
              <a:gd name="connsiteY7" fmla="*/ 521730 h 1918967"/>
              <a:gd name="connsiteX8" fmla="*/ 1060635 w 3795481"/>
              <a:gd name="connsiteY8" fmla="*/ 521730 h 1918967"/>
              <a:gd name="connsiteX9" fmla="*/ 181211 w 3795481"/>
              <a:gd name="connsiteY9" fmla="*/ 521439 h 1918967"/>
              <a:gd name="connsiteX10" fmla="*/ 180925 w 3795481"/>
              <a:gd name="connsiteY10" fmla="*/ 1398260 h 1918967"/>
              <a:gd name="connsiteX11" fmla="*/ 1060349 w 3795481"/>
              <a:gd name="connsiteY11" fmla="*/ 1398550 h 1918967"/>
              <a:gd name="connsiteX12" fmla="*/ 1060635 w 3795481"/>
              <a:gd name="connsiteY12" fmla="*/ 1398260 h 1918967"/>
              <a:gd name="connsiteX13" fmla="*/ 1060635 w 3795481"/>
              <a:gd name="connsiteY13" fmla="*/ 1398260 h 1918967"/>
              <a:gd name="connsiteX14" fmla="*/ 1612989 w 3795481"/>
              <a:gd name="connsiteY14" fmla="*/ 1319171 h 1918967"/>
              <a:gd name="connsiteX15" fmla="*/ 1813472 w 3795481"/>
              <a:gd name="connsiteY15" fmla="*/ 1524585 h 1918967"/>
              <a:gd name="connsiteX16" fmla="*/ 1813472 w 3795481"/>
              <a:gd name="connsiteY16" fmla="*/ 1524585 h 1918967"/>
              <a:gd name="connsiteX17" fmla="*/ 1867707 w 3795481"/>
              <a:gd name="connsiteY17" fmla="*/ 1590512 h 1918967"/>
              <a:gd name="connsiteX18" fmla="*/ 3228735 w 3795481"/>
              <a:gd name="connsiteY18" fmla="*/ 1680763 h 1918967"/>
              <a:gd name="connsiteX19" fmla="*/ 3236164 w 3795481"/>
              <a:gd name="connsiteY19" fmla="*/ 1674216 h 1918967"/>
              <a:gd name="connsiteX20" fmla="*/ 3236164 w 3795481"/>
              <a:gd name="connsiteY20" fmla="*/ 1674216 h 1918967"/>
              <a:gd name="connsiteX21" fmla="*/ 3794348 w 3795481"/>
              <a:gd name="connsiteY21" fmla="*/ 1465098 h 191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95481" h="1918967">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w="5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41" name="Google Shape;141;p4" descr="Background pattern&#10;&#10;Description automatically generated"/>
          <p:cNvPicPr preferRelativeResize="0"/>
          <p:nvPr/>
        </p:nvPicPr>
        <p:blipFill rotWithShape="1">
          <a:blip r:embed="rId4">
            <a:alphaModFix/>
          </a:blip>
          <a:srcRect/>
          <a:stretch/>
        </p:blipFill>
        <p:spPr>
          <a:xfrm>
            <a:off x="10292346" y="96040"/>
            <a:ext cx="1544482" cy="1119843"/>
          </a:xfrm>
          <a:prstGeom prst="rect">
            <a:avLst/>
          </a:prstGeom>
          <a:noFill/>
          <a:ln>
            <a:noFill/>
          </a:ln>
        </p:spPr>
      </p:pic>
      <p:sp>
        <p:nvSpPr>
          <p:cNvPr id="54" name="Oval 53">
            <a:extLst>
              <a:ext uri="{FF2B5EF4-FFF2-40B4-BE49-F238E27FC236}">
                <a16:creationId xmlns:a16="http://schemas.microsoft.com/office/drawing/2014/main" id="{B6D55503-3AAE-7B4D-A503-00910A61DBB9}"/>
              </a:ext>
            </a:extLst>
          </p:cNvPr>
          <p:cNvSpPr/>
          <p:nvPr/>
        </p:nvSpPr>
        <p:spPr>
          <a:xfrm>
            <a:off x="2250003" y="3368051"/>
            <a:ext cx="2128139" cy="2128139"/>
          </a:xfrm>
          <a:prstGeom prst="ellipse">
            <a:avLst/>
          </a:prstGeom>
          <a:blipFill>
            <a:blip r:embed="rId5" cstate="screen">
              <a:duotone>
                <a:schemeClr val="bg2">
                  <a:shade val="45000"/>
                  <a:satMod val="135000"/>
                </a:schemeClr>
                <a:prstClr val="white"/>
              </a:duotone>
              <a:extLst>
                <a:ext uri="{BEBA8EAE-BF5A-486C-A8C5-ECC9F3942E4B}">
                  <a14:imgProps xmlns:a14="http://schemas.microsoft.com/office/drawing/2010/main">
                    <a14:imgLayer r:embed="rId6">
                      <a14:imgEffect>
                        <a14:saturation sat="0"/>
                      </a14:imgEffect>
                      <a14:imgEffect>
                        <a14:brightnessContrast bright="2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Oval 54">
            <a:extLst>
              <a:ext uri="{FF2B5EF4-FFF2-40B4-BE49-F238E27FC236}">
                <a16:creationId xmlns:a16="http://schemas.microsoft.com/office/drawing/2014/main" id="{CB9DA350-5FDE-8A4C-968F-CB37980A5004}"/>
              </a:ext>
            </a:extLst>
          </p:cNvPr>
          <p:cNvSpPr>
            <a:spLocks noChangeAspect="1"/>
          </p:cNvSpPr>
          <p:nvPr/>
        </p:nvSpPr>
        <p:spPr>
          <a:xfrm>
            <a:off x="245407" y="3647758"/>
            <a:ext cx="1568724" cy="1568724"/>
          </a:xfrm>
          <a:prstGeom prst="ellipse">
            <a:avLst/>
          </a:prstGeom>
          <a:blipFill>
            <a:blip r:embed="rId7" cstate="screen">
              <a:duotone>
                <a:schemeClr val="bg2">
                  <a:shade val="45000"/>
                  <a:satMod val="135000"/>
                </a:schemeClr>
                <a:prstClr val="white"/>
              </a:duotone>
              <a:extLst>
                <a:ext uri="{BEBA8EAE-BF5A-486C-A8C5-ECC9F3942E4B}">
                  <a14:imgProps xmlns:a14="http://schemas.microsoft.com/office/drawing/2010/main">
                    <a14:imgLayer r:embed="rId8">
                      <a14:imgEffect>
                        <a14:brightnessContrast bright="20000" contrast="-1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 name="Google Shape;127;p4"/>
          <p:cNvSpPr txBox="1"/>
          <p:nvPr/>
        </p:nvSpPr>
        <p:spPr>
          <a:xfrm>
            <a:off x="515938" y="1338377"/>
            <a:ext cx="9306718" cy="177228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4800" b="1" i="0" u="none" strike="noStrike" kern="1200" cap="none" spc="30" normalizeH="0" baseline="0" noProof="0" dirty="0">
                <a:ln>
                  <a:noFill/>
                </a:ln>
                <a:effectLst/>
                <a:uLnTx/>
                <a:uFillTx/>
                <a:latin typeface="Arial Black"/>
                <a:ea typeface="Arial Black"/>
                <a:cs typeface="Arial Black"/>
                <a:sym typeface="Arial Black"/>
              </a:rPr>
              <a:t>Insert section title here</a:t>
            </a:r>
            <a:endParaRPr kumimoji="0" lang="en-GB" sz="4800" b="0" i="0" u="none" strike="noStrike" kern="1200" cap="none" spc="30" normalizeH="0" baseline="0" noProof="0" dirty="0">
              <a:ln>
                <a:noFill/>
              </a:ln>
              <a:effectLst/>
              <a:uLnTx/>
              <a:uFillTx/>
              <a:latin typeface="Arial"/>
            </a:endParaRPr>
          </a:p>
        </p:txBody>
      </p:sp>
    </p:spTree>
    <p:extLst>
      <p:ext uri="{BB962C8B-B14F-4D97-AF65-F5344CB8AC3E}">
        <p14:creationId xmlns:p14="http://schemas.microsoft.com/office/powerpoint/2010/main" val="1024103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50000"/>
          </a:schemeClr>
        </a:solidFill>
        <a:effectLst/>
      </p:bgPr>
    </p:bg>
    <p:spTree>
      <p:nvGrpSpPr>
        <p:cNvPr id="1" name="Shape 119"/>
        <p:cNvGrpSpPr/>
        <p:nvPr/>
      </p:nvGrpSpPr>
      <p:grpSpPr>
        <a:xfrm>
          <a:off x="0" y="0"/>
          <a:ext cx="0" cy="0"/>
          <a:chOff x="0" y="0"/>
          <a:chExt cx="0" cy="0"/>
        </a:xfrm>
      </p:grpSpPr>
      <p:sp>
        <p:nvSpPr>
          <p:cNvPr id="49" name="Graphic 3">
            <a:extLst>
              <a:ext uri="{FF2B5EF4-FFF2-40B4-BE49-F238E27FC236}">
                <a16:creationId xmlns:a16="http://schemas.microsoft.com/office/drawing/2014/main" id="{1B890F9B-9C3B-DC4D-AE3A-5C9C39D48123}"/>
              </a:ext>
            </a:extLst>
          </p:cNvPr>
          <p:cNvSpPr>
            <a:spLocks noChangeAspect="1"/>
          </p:cNvSpPr>
          <p:nvPr/>
        </p:nvSpPr>
        <p:spPr>
          <a:xfrm flipH="1">
            <a:off x="9143999" y="2105342"/>
            <a:ext cx="2512393" cy="1242909"/>
          </a:xfrm>
          <a:custGeom>
            <a:avLst/>
            <a:gdLst>
              <a:gd name="connsiteX0" fmla="*/ 3281448 w 4359947"/>
              <a:gd name="connsiteY0" fmla="*/ 1 h 2156915"/>
              <a:gd name="connsiteX1" fmla="*/ 2485270 w 4359947"/>
              <a:gd name="connsiteY1" fmla="*/ 351052 h 2156915"/>
              <a:gd name="connsiteX2" fmla="*/ 2485270 w 4359947"/>
              <a:gd name="connsiteY2" fmla="*/ 351052 h 2156915"/>
              <a:gd name="connsiteX3" fmla="*/ 648290 w 4359947"/>
              <a:gd name="connsiteY3" fmla="*/ 725596 h 2156915"/>
              <a:gd name="connsiteX4" fmla="*/ 648290 w 4359947"/>
              <a:gd name="connsiteY4" fmla="*/ 725596 h 2156915"/>
              <a:gd name="connsiteX5" fmla="*/ 67389 w 4359947"/>
              <a:gd name="connsiteY5" fmla="*/ 850230 h 2156915"/>
              <a:gd name="connsiteX6" fmla="*/ 192024 w 4359947"/>
              <a:gd name="connsiteY6" fmla="*/ 1431123 h 2156915"/>
              <a:gd name="connsiteX7" fmla="*/ 648290 w 4359947"/>
              <a:gd name="connsiteY7" fmla="*/ 1431123 h 2156915"/>
              <a:gd name="connsiteX8" fmla="*/ 648290 w 4359947"/>
              <a:gd name="connsiteY8" fmla="*/ 1431123 h 2156915"/>
              <a:gd name="connsiteX9" fmla="*/ 2485080 w 4359947"/>
              <a:gd name="connsiteY9" fmla="*/ 1805667 h 2156915"/>
              <a:gd name="connsiteX10" fmla="*/ 2485080 w 4359947"/>
              <a:gd name="connsiteY10" fmla="*/ 1805667 h 2156915"/>
              <a:gd name="connsiteX11" fmla="*/ 4008694 w 4359947"/>
              <a:gd name="connsiteY11" fmla="*/ 1874837 h 2156915"/>
              <a:gd name="connsiteX12" fmla="*/ 4077866 w 4359947"/>
              <a:gd name="connsiteY12" fmla="*/ 351242 h 2156915"/>
              <a:gd name="connsiteX13" fmla="*/ 3281448 w 4359947"/>
              <a:gd name="connsiteY13" fmla="*/ 1 h 215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9947" h="2156915">
                <a:moveTo>
                  <a:pt x="3281448" y="1"/>
                </a:moveTo>
                <a:cubicBezTo>
                  <a:pt x="2978456" y="-342"/>
                  <a:pt x="2689372" y="127121"/>
                  <a:pt x="2485270" y="351052"/>
                </a:cubicBezTo>
                <a:lnTo>
                  <a:pt x="2485270" y="351052"/>
                </a:lnTo>
                <a:cubicBezTo>
                  <a:pt x="1680628" y="1231677"/>
                  <a:pt x="1038531" y="977733"/>
                  <a:pt x="648290" y="725596"/>
                </a:cubicBezTo>
                <a:lnTo>
                  <a:pt x="648290" y="725596"/>
                </a:lnTo>
                <a:cubicBezTo>
                  <a:pt x="453461" y="599603"/>
                  <a:pt x="193383" y="655404"/>
                  <a:pt x="67389" y="850230"/>
                </a:cubicBezTo>
                <a:cubicBezTo>
                  <a:pt x="-58605" y="1045056"/>
                  <a:pt x="-2804" y="1305130"/>
                  <a:pt x="192024" y="1431123"/>
                </a:cubicBezTo>
                <a:cubicBezTo>
                  <a:pt x="330862" y="1520907"/>
                  <a:pt x="509452" y="1520907"/>
                  <a:pt x="648290" y="1431123"/>
                </a:cubicBezTo>
                <a:lnTo>
                  <a:pt x="648290" y="1431123"/>
                </a:lnTo>
                <a:cubicBezTo>
                  <a:pt x="1038246" y="1178986"/>
                  <a:pt x="1680628" y="925137"/>
                  <a:pt x="2485080" y="1805667"/>
                </a:cubicBezTo>
                <a:lnTo>
                  <a:pt x="2485080" y="1805667"/>
                </a:lnTo>
                <a:cubicBezTo>
                  <a:pt x="2886713" y="2245497"/>
                  <a:pt x="3568859" y="2276465"/>
                  <a:pt x="4008694" y="1874837"/>
                </a:cubicBezTo>
                <a:cubicBezTo>
                  <a:pt x="4448530" y="1473209"/>
                  <a:pt x="4479499" y="791072"/>
                  <a:pt x="4077866" y="351242"/>
                </a:cubicBezTo>
                <a:cubicBezTo>
                  <a:pt x="3873530" y="127473"/>
                  <a:pt x="3584478" y="-6"/>
                  <a:pt x="3281448" y="1"/>
                </a:cubicBezTo>
                <a:close/>
              </a:path>
            </a:pathLst>
          </a:custGeom>
          <a:solidFill>
            <a:schemeClr val="accent5">
              <a:lumMod val="20000"/>
              <a:lumOff val="80000"/>
            </a:schemeClr>
          </a:solidFill>
          <a:ln w="95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4"/>
          <p:cNvSpPr/>
          <p:nvPr/>
        </p:nvSpPr>
        <p:spPr>
          <a:xfrm>
            <a:off x="11425830" y="4812549"/>
            <a:ext cx="774029" cy="1255250"/>
          </a:xfrm>
          <a:custGeom>
            <a:avLst/>
            <a:gdLst/>
            <a:ahLst/>
            <a:cxnLst/>
            <a:rect l="l" t="t" r="r" b="b"/>
            <a:pathLst>
              <a:path w="774029" h="1255250" extrusionOk="0">
                <a:moveTo>
                  <a:pt x="627625" y="0"/>
                </a:moveTo>
                <a:cubicBezTo>
                  <a:pt x="670953" y="0"/>
                  <a:pt x="713257" y="4391"/>
                  <a:pt x="754113" y="12751"/>
                </a:cubicBezTo>
                <a:lnTo>
                  <a:pt x="774029" y="18934"/>
                </a:lnTo>
                <a:lnTo>
                  <a:pt x="774029" y="1236317"/>
                </a:lnTo>
                <a:lnTo>
                  <a:pt x="754113" y="1242499"/>
                </a:lnTo>
                <a:cubicBezTo>
                  <a:pt x="713257" y="1250860"/>
                  <a:pt x="670953" y="1255250"/>
                  <a:pt x="627625" y="1255250"/>
                </a:cubicBezTo>
                <a:cubicBezTo>
                  <a:pt x="280997" y="1255250"/>
                  <a:pt x="0" y="974253"/>
                  <a:pt x="0" y="627625"/>
                </a:cubicBezTo>
                <a:cubicBezTo>
                  <a:pt x="0" y="280997"/>
                  <a:pt x="280997" y="0"/>
                  <a:pt x="627625" y="0"/>
                </a:cubicBezTo>
                <a:close/>
              </a:path>
            </a:pathLst>
          </a:cu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6" name="Google Shape;123;p4">
            <a:extLst>
              <a:ext uri="{FF2B5EF4-FFF2-40B4-BE49-F238E27FC236}">
                <a16:creationId xmlns:a16="http://schemas.microsoft.com/office/drawing/2014/main" id="{A4215B9B-3684-1743-B8CE-2B592E8B63AE}"/>
              </a:ext>
            </a:extLst>
          </p:cNvPr>
          <p:cNvSpPr/>
          <p:nvPr/>
        </p:nvSpPr>
        <p:spPr>
          <a:xfrm>
            <a:off x="65945" y="5453441"/>
            <a:ext cx="924621" cy="924621"/>
          </a:xfrm>
          <a:prstGeom prst="ellipse">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 name="Google Shape;122;p4"/>
          <p:cNvSpPr/>
          <p:nvPr/>
        </p:nvSpPr>
        <p:spPr>
          <a:xfrm rot="10800000">
            <a:off x="-150" y="4338268"/>
            <a:ext cx="3713311" cy="1877422"/>
          </a:xfrm>
          <a:custGeom>
            <a:avLst/>
            <a:gdLst/>
            <a:ahLst/>
            <a:cxnLst/>
            <a:rect l="l" t="t" r="r" b="b"/>
            <a:pathLst>
              <a:path w="3795481" h="1918967" extrusionOk="0">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 name="Google Shape;123;p4"/>
          <p:cNvSpPr/>
          <p:nvPr/>
        </p:nvSpPr>
        <p:spPr>
          <a:xfrm>
            <a:off x="7485419" y="3015041"/>
            <a:ext cx="924621" cy="924621"/>
          </a:xfrm>
          <a:prstGeom prst="ellipse">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6" name="Google Shape;156;p4"/>
          <p:cNvSpPr/>
          <p:nvPr/>
        </p:nvSpPr>
        <p:spPr>
          <a:xfrm>
            <a:off x="8370076" y="3477352"/>
            <a:ext cx="352966" cy="35296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7" name="Google Shape;157;p4"/>
          <p:cNvSpPr/>
          <p:nvPr/>
        </p:nvSpPr>
        <p:spPr>
          <a:xfrm>
            <a:off x="6419519" y="4720308"/>
            <a:ext cx="423977" cy="423977"/>
          </a:xfrm>
          <a:prstGeom prst="ellipse">
            <a:avLst/>
          </a:prstGeom>
          <a:solidFill>
            <a:schemeClr val="accent1">
              <a:alpha val="7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3" name="Graphic 3">
            <a:extLst>
              <a:ext uri="{FF2B5EF4-FFF2-40B4-BE49-F238E27FC236}">
                <a16:creationId xmlns:a16="http://schemas.microsoft.com/office/drawing/2014/main" id="{2158FC13-A9E6-D743-9B7B-A579EB8239F1}"/>
              </a:ext>
            </a:extLst>
          </p:cNvPr>
          <p:cNvSpPr/>
          <p:nvPr/>
        </p:nvSpPr>
        <p:spPr>
          <a:xfrm>
            <a:off x="4806821" y="2547619"/>
            <a:ext cx="7393037" cy="3737865"/>
          </a:xfrm>
          <a:custGeom>
            <a:avLst/>
            <a:gdLst>
              <a:gd name="connsiteX0" fmla="*/ 3794405 w 3795481"/>
              <a:gd name="connsiteY0" fmla="*/ 455063 h 1918967"/>
              <a:gd name="connsiteX1" fmla="*/ 3236221 w 3795481"/>
              <a:gd name="connsiteY1" fmla="*/ 246002 h 1918967"/>
              <a:gd name="connsiteX2" fmla="*/ 3236221 w 3795481"/>
              <a:gd name="connsiteY2" fmla="*/ 246002 h 1918967"/>
              <a:gd name="connsiteX3" fmla="*/ 1876680 w 3795481"/>
              <a:gd name="connsiteY3" fmla="*/ 317871 h 1918967"/>
              <a:gd name="connsiteX4" fmla="*/ 1813529 w 3795481"/>
              <a:gd name="connsiteY4" fmla="*/ 395689 h 1918967"/>
              <a:gd name="connsiteX5" fmla="*/ 1813529 w 3795481"/>
              <a:gd name="connsiteY5" fmla="*/ 395404 h 1918967"/>
              <a:gd name="connsiteX6" fmla="*/ 1442054 w 3795481"/>
              <a:gd name="connsiteY6" fmla="*/ 673640 h 1918967"/>
              <a:gd name="connsiteX7" fmla="*/ 1060635 w 3795481"/>
              <a:gd name="connsiteY7" fmla="*/ 521730 h 1918967"/>
              <a:gd name="connsiteX8" fmla="*/ 1060635 w 3795481"/>
              <a:gd name="connsiteY8" fmla="*/ 521730 h 1918967"/>
              <a:gd name="connsiteX9" fmla="*/ 181211 w 3795481"/>
              <a:gd name="connsiteY9" fmla="*/ 521439 h 1918967"/>
              <a:gd name="connsiteX10" fmla="*/ 180925 w 3795481"/>
              <a:gd name="connsiteY10" fmla="*/ 1398260 h 1918967"/>
              <a:gd name="connsiteX11" fmla="*/ 1060349 w 3795481"/>
              <a:gd name="connsiteY11" fmla="*/ 1398550 h 1918967"/>
              <a:gd name="connsiteX12" fmla="*/ 1060635 w 3795481"/>
              <a:gd name="connsiteY12" fmla="*/ 1398260 h 1918967"/>
              <a:gd name="connsiteX13" fmla="*/ 1060635 w 3795481"/>
              <a:gd name="connsiteY13" fmla="*/ 1398260 h 1918967"/>
              <a:gd name="connsiteX14" fmla="*/ 1612989 w 3795481"/>
              <a:gd name="connsiteY14" fmla="*/ 1319171 h 1918967"/>
              <a:gd name="connsiteX15" fmla="*/ 1813472 w 3795481"/>
              <a:gd name="connsiteY15" fmla="*/ 1524585 h 1918967"/>
              <a:gd name="connsiteX16" fmla="*/ 1813472 w 3795481"/>
              <a:gd name="connsiteY16" fmla="*/ 1524585 h 1918967"/>
              <a:gd name="connsiteX17" fmla="*/ 1867707 w 3795481"/>
              <a:gd name="connsiteY17" fmla="*/ 1590512 h 1918967"/>
              <a:gd name="connsiteX18" fmla="*/ 3228735 w 3795481"/>
              <a:gd name="connsiteY18" fmla="*/ 1680763 h 1918967"/>
              <a:gd name="connsiteX19" fmla="*/ 3236164 w 3795481"/>
              <a:gd name="connsiteY19" fmla="*/ 1674216 h 1918967"/>
              <a:gd name="connsiteX20" fmla="*/ 3236164 w 3795481"/>
              <a:gd name="connsiteY20" fmla="*/ 1674216 h 1918967"/>
              <a:gd name="connsiteX21" fmla="*/ 3794348 w 3795481"/>
              <a:gd name="connsiteY21" fmla="*/ 1465098 h 191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95481" h="1918967">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blipFill>
            <a:blip r:embed="rId3" cstate="screen">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ln w="5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41" name="Google Shape;141;p4" descr="Background pattern&#10;&#10;Description automatically generated"/>
          <p:cNvPicPr preferRelativeResize="0"/>
          <p:nvPr/>
        </p:nvPicPr>
        <p:blipFill rotWithShape="1">
          <a:blip r:embed="rId5">
            <a:alphaModFix/>
          </a:blip>
          <a:srcRect/>
          <a:stretch/>
        </p:blipFill>
        <p:spPr>
          <a:xfrm>
            <a:off x="10292346" y="96040"/>
            <a:ext cx="1544482" cy="1119843"/>
          </a:xfrm>
          <a:prstGeom prst="rect">
            <a:avLst/>
          </a:prstGeom>
          <a:noFill/>
          <a:ln>
            <a:noFill/>
          </a:ln>
        </p:spPr>
      </p:pic>
      <p:sp>
        <p:nvSpPr>
          <p:cNvPr id="54" name="Oval 53">
            <a:extLst>
              <a:ext uri="{FF2B5EF4-FFF2-40B4-BE49-F238E27FC236}">
                <a16:creationId xmlns:a16="http://schemas.microsoft.com/office/drawing/2014/main" id="{B6D55503-3AAE-7B4D-A503-00910A61DBB9}"/>
              </a:ext>
            </a:extLst>
          </p:cNvPr>
          <p:cNvSpPr/>
          <p:nvPr/>
        </p:nvSpPr>
        <p:spPr>
          <a:xfrm>
            <a:off x="2250003" y="3368051"/>
            <a:ext cx="2128139" cy="2128139"/>
          </a:xfrm>
          <a:prstGeom prst="ellipse">
            <a:avLst/>
          </a:prstGeom>
          <a:blipFill>
            <a:blip r:embed="rId6" cstate="screen">
              <a:duotone>
                <a:schemeClr val="bg2">
                  <a:shade val="45000"/>
                  <a:satMod val="135000"/>
                </a:schemeClr>
                <a:prstClr val="white"/>
              </a:duoton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Oval 54">
            <a:extLst>
              <a:ext uri="{FF2B5EF4-FFF2-40B4-BE49-F238E27FC236}">
                <a16:creationId xmlns:a16="http://schemas.microsoft.com/office/drawing/2014/main" id="{CB9DA350-5FDE-8A4C-968F-CB37980A5004}"/>
              </a:ext>
            </a:extLst>
          </p:cNvPr>
          <p:cNvSpPr>
            <a:spLocks noChangeAspect="1"/>
          </p:cNvSpPr>
          <p:nvPr/>
        </p:nvSpPr>
        <p:spPr>
          <a:xfrm>
            <a:off x="245407" y="3647758"/>
            <a:ext cx="1568724" cy="1568724"/>
          </a:xfrm>
          <a:prstGeom prst="ellipse">
            <a:avLst/>
          </a:prstGeom>
          <a:blipFill>
            <a:blip r:embed="rId8" cstate="screen">
              <a:duotone>
                <a:schemeClr val="bg2">
                  <a:shade val="45000"/>
                  <a:satMod val="135000"/>
                </a:schemeClr>
                <a:prstClr val="white"/>
              </a:duotone>
              <a:extLst>
                <a:ext uri="{BEBA8EAE-BF5A-486C-A8C5-ECC9F3942E4B}">
                  <a14:imgProps xmlns:a14="http://schemas.microsoft.com/office/drawing/2010/main">
                    <a14:imgLayer r:embed="rId9">
                      <a14:imgEffect>
                        <a14:saturation sat="0"/>
                      </a14:imgEffect>
                      <a14:imgEffect>
                        <a14:brightnessContrast bright="2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 name="Google Shape;127;p4"/>
          <p:cNvSpPr txBox="1"/>
          <p:nvPr/>
        </p:nvSpPr>
        <p:spPr>
          <a:xfrm>
            <a:off x="515938" y="1338377"/>
            <a:ext cx="9306718" cy="177228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4800" b="1" i="0" u="none" strike="noStrike" kern="1200" cap="none" spc="30" normalizeH="0" baseline="0" noProof="0" dirty="0">
                <a:ln>
                  <a:noFill/>
                </a:ln>
                <a:effectLst/>
                <a:uLnTx/>
                <a:uFillTx/>
                <a:latin typeface="Arial Black"/>
                <a:ea typeface="Arial Black"/>
                <a:cs typeface="Arial Black"/>
                <a:sym typeface="Arial Black"/>
              </a:rPr>
              <a:t>Insert section title here</a:t>
            </a:r>
            <a:endParaRPr kumimoji="0" lang="en-GB" sz="4800" b="0" i="0" u="none" strike="noStrike" kern="1200" cap="none" spc="30" normalizeH="0" baseline="0" noProof="0" dirty="0">
              <a:ln>
                <a:noFill/>
              </a:ln>
              <a:effectLst/>
              <a:uLnTx/>
              <a:uFillTx/>
              <a:latin typeface="Arial"/>
            </a:endParaRPr>
          </a:p>
        </p:txBody>
      </p:sp>
    </p:spTree>
    <p:extLst>
      <p:ext uri="{BB962C8B-B14F-4D97-AF65-F5344CB8AC3E}">
        <p14:creationId xmlns:p14="http://schemas.microsoft.com/office/powerpoint/2010/main" val="3850825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50000"/>
          </a:schemeClr>
        </a:solidFill>
        <a:effectLst/>
      </p:bgPr>
    </p:bg>
    <p:spTree>
      <p:nvGrpSpPr>
        <p:cNvPr id="1" name="Shape 119"/>
        <p:cNvGrpSpPr/>
        <p:nvPr/>
      </p:nvGrpSpPr>
      <p:grpSpPr>
        <a:xfrm>
          <a:off x="0" y="0"/>
          <a:ext cx="0" cy="0"/>
          <a:chOff x="0" y="0"/>
          <a:chExt cx="0" cy="0"/>
        </a:xfrm>
      </p:grpSpPr>
      <p:sp>
        <p:nvSpPr>
          <p:cNvPr id="49" name="Graphic 3">
            <a:extLst>
              <a:ext uri="{FF2B5EF4-FFF2-40B4-BE49-F238E27FC236}">
                <a16:creationId xmlns:a16="http://schemas.microsoft.com/office/drawing/2014/main" id="{1B890F9B-9C3B-DC4D-AE3A-5C9C39D48123}"/>
              </a:ext>
            </a:extLst>
          </p:cNvPr>
          <p:cNvSpPr>
            <a:spLocks noChangeAspect="1"/>
          </p:cNvSpPr>
          <p:nvPr/>
        </p:nvSpPr>
        <p:spPr>
          <a:xfrm flipH="1">
            <a:off x="9143999" y="2105342"/>
            <a:ext cx="2512393" cy="1242909"/>
          </a:xfrm>
          <a:custGeom>
            <a:avLst/>
            <a:gdLst>
              <a:gd name="connsiteX0" fmla="*/ 3281448 w 4359947"/>
              <a:gd name="connsiteY0" fmla="*/ 1 h 2156915"/>
              <a:gd name="connsiteX1" fmla="*/ 2485270 w 4359947"/>
              <a:gd name="connsiteY1" fmla="*/ 351052 h 2156915"/>
              <a:gd name="connsiteX2" fmla="*/ 2485270 w 4359947"/>
              <a:gd name="connsiteY2" fmla="*/ 351052 h 2156915"/>
              <a:gd name="connsiteX3" fmla="*/ 648290 w 4359947"/>
              <a:gd name="connsiteY3" fmla="*/ 725596 h 2156915"/>
              <a:gd name="connsiteX4" fmla="*/ 648290 w 4359947"/>
              <a:gd name="connsiteY4" fmla="*/ 725596 h 2156915"/>
              <a:gd name="connsiteX5" fmla="*/ 67389 w 4359947"/>
              <a:gd name="connsiteY5" fmla="*/ 850230 h 2156915"/>
              <a:gd name="connsiteX6" fmla="*/ 192024 w 4359947"/>
              <a:gd name="connsiteY6" fmla="*/ 1431123 h 2156915"/>
              <a:gd name="connsiteX7" fmla="*/ 648290 w 4359947"/>
              <a:gd name="connsiteY7" fmla="*/ 1431123 h 2156915"/>
              <a:gd name="connsiteX8" fmla="*/ 648290 w 4359947"/>
              <a:gd name="connsiteY8" fmla="*/ 1431123 h 2156915"/>
              <a:gd name="connsiteX9" fmla="*/ 2485080 w 4359947"/>
              <a:gd name="connsiteY9" fmla="*/ 1805667 h 2156915"/>
              <a:gd name="connsiteX10" fmla="*/ 2485080 w 4359947"/>
              <a:gd name="connsiteY10" fmla="*/ 1805667 h 2156915"/>
              <a:gd name="connsiteX11" fmla="*/ 4008694 w 4359947"/>
              <a:gd name="connsiteY11" fmla="*/ 1874837 h 2156915"/>
              <a:gd name="connsiteX12" fmla="*/ 4077866 w 4359947"/>
              <a:gd name="connsiteY12" fmla="*/ 351242 h 2156915"/>
              <a:gd name="connsiteX13" fmla="*/ 3281448 w 4359947"/>
              <a:gd name="connsiteY13" fmla="*/ 1 h 215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9947" h="2156915">
                <a:moveTo>
                  <a:pt x="3281448" y="1"/>
                </a:moveTo>
                <a:cubicBezTo>
                  <a:pt x="2978456" y="-342"/>
                  <a:pt x="2689372" y="127121"/>
                  <a:pt x="2485270" y="351052"/>
                </a:cubicBezTo>
                <a:lnTo>
                  <a:pt x="2485270" y="351052"/>
                </a:lnTo>
                <a:cubicBezTo>
                  <a:pt x="1680628" y="1231677"/>
                  <a:pt x="1038531" y="977733"/>
                  <a:pt x="648290" y="725596"/>
                </a:cubicBezTo>
                <a:lnTo>
                  <a:pt x="648290" y="725596"/>
                </a:lnTo>
                <a:cubicBezTo>
                  <a:pt x="453461" y="599603"/>
                  <a:pt x="193383" y="655404"/>
                  <a:pt x="67389" y="850230"/>
                </a:cubicBezTo>
                <a:cubicBezTo>
                  <a:pt x="-58605" y="1045056"/>
                  <a:pt x="-2804" y="1305130"/>
                  <a:pt x="192024" y="1431123"/>
                </a:cubicBezTo>
                <a:cubicBezTo>
                  <a:pt x="330862" y="1520907"/>
                  <a:pt x="509452" y="1520907"/>
                  <a:pt x="648290" y="1431123"/>
                </a:cubicBezTo>
                <a:lnTo>
                  <a:pt x="648290" y="1431123"/>
                </a:lnTo>
                <a:cubicBezTo>
                  <a:pt x="1038246" y="1178986"/>
                  <a:pt x="1680628" y="925137"/>
                  <a:pt x="2485080" y="1805667"/>
                </a:cubicBezTo>
                <a:lnTo>
                  <a:pt x="2485080" y="1805667"/>
                </a:lnTo>
                <a:cubicBezTo>
                  <a:pt x="2886713" y="2245497"/>
                  <a:pt x="3568859" y="2276465"/>
                  <a:pt x="4008694" y="1874837"/>
                </a:cubicBezTo>
                <a:cubicBezTo>
                  <a:pt x="4448530" y="1473209"/>
                  <a:pt x="4479499" y="791072"/>
                  <a:pt x="4077866" y="351242"/>
                </a:cubicBezTo>
                <a:cubicBezTo>
                  <a:pt x="3873530" y="127473"/>
                  <a:pt x="3584478" y="-6"/>
                  <a:pt x="3281448" y="1"/>
                </a:cubicBezTo>
                <a:close/>
              </a:path>
            </a:pathLst>
          </a:custGeom>
          <a:solidFill>
            <a:schemeClr val="accent5">
              <a:lumMod val="20000"/>
              <a:lumOff val="80000"/>
            </a:schemeClr>
          </a:solidFill>
          <a:ln w="95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4"/>
          <p:cNvSpPr/>
          <p:nvPr/>
        </p:nvSpPr>
        <p:spPr>
          <a:xfrm>
            <a:off x="11425830" y="4812549"/>
            <a:ext cx="774029" cy="1255250"/>
          </a:xfrm>
          <a:custGeom>
            <a:avLst/>
            <a:gdLst/>
            <a:ahLst/>
            <a:cxnLst/>
            <a:rect l="l" t="t" r="r" b="b"/>
            <a:pathLst>
              <a:path w="774029" h="1255250" extrusionOk="0">
                <a:moveTo>
                  <a:pt x="627625" y="0"/>
                </a:moveTo>
                <a:cubicBezTo>
                  <a:pt x="670953" y="0"/>
                  <a:pt x="713257" y="4391"/>
                  <a:pt x="754113" y="12751"/>
                </a:cubicBezTo>
                <a:lnTo>
                  <a:pt x="774029" y="18934"/>
                </a:lnTo>
                <a:lnTo>
                  <a:pt x="774029" y="1236317"/>
                </a:lnTo>
                <a:lnTo>
                  <a:pt x="754113" y="1242499"/>
                </a:lnTo>
                <a:cubicBezTo>
                  <a:pt x="713257" y="1250860"/>
                  <a:pt x="670953" y="1255250"/>
                  <a:pt x="627625" y="1255250"/>
                </a:cubicBezTo>
                <a:cubicBezTo>
                  <a:pt x="280997" y="1255250"/>
                  <a:pt x="0" y="974253"/>
                  <a:pt x="0" y="627625"/>
                </a:cubicBezTo>
                <a:cubicBezTo>
                  <a:pt x="0" y="280997"/>
                  <a:pt x="280997" y="0"/>
                  <a:pt x="627625" y="0"/>
                </a:cubicBezTo>
                <a:close/>
              </a:path>
            </a:pathLst>
          </a:cu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6" name="Google Shape;123;p4">
            <a:extLst>
              <a:ext uri="{FF2B5EF4-FFF2-40B4-BE49-F238E27FC236}">
                <a16:creationId xmlns:a16="http://schemas.microsoft.com/office/drawing/2014/main" id="{A4215B9B-3684-1743-B8CE-2B592E8B63AE}"/>
              </a:ext>
            </a:extLst>
          </p:cNvPr>
          <p:cNvSpPr/>
          <p:nvPr/>
        </p:nvSpPr>
        <p:spPr>
          <a:xfrm>
            <a:off x="65945" y="5453441"/>
            <a:ext cx="924621" cy="924621"/>
          </a:xfrm>
          <a:prstGeom prst="ellipse">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 name="Google Shape;122;p4"/>
          <p:cNvSpPr/>
          <p:nvPr/>
        </p:nvSpPr>
        <p:spPr>
          <a:xfrm rot="10800000">
            <a:off x="-150" y="4338268"/>
            <a:ext cx="3713311" cy="1877422"/>
          </a:xfrm>
          <a:custGeom>
            <a:avLst/>
            <a:gdLst/>
            <a:ahLst/>
            <a:cxnLst/>
            <a:rect l="l" t="t" r="r" b="b"/>
            <a:pathLst>
              <a:path w="3795481" h="1918967" extrusionOk="0">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 name="Google Shape;123;p4"/>
          <p:cNvSpPr/>
          <p:nvPr/>
        </p:nvSpPr>
        <p:spPr>
          <a:xfrm>
            <a:off x="7485419" y="3015041"/>
            <a:ext cx="924621" cy="924621"/>
          </a:xfrm>
          <a:prstGeom prst="ellipse">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6" name="Google Shape;156;p4"/>
          <p:cNvSpPr/>
          <p:nvPr/>
        </p:nvSpPr>
        <p:spPr>
          <a:xfrm>
            <a:off x="8370076" y="3477352"/>
            <a:ext cx="352966" cy="35296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7" name="Google Shape;157;p4"/>
          <p:cNvSpPr/>
          <p:nvPr/>
        </p:nvSpPr>
        <p:spPr>
          <a:xfrm>
            <a:off x="6419519" y="4720308"/>
            <a:ext cx="423977" cy="423977"/>
          </a:xfrm>
          <a:prstGeom prst="ellipse">
            <a:avLst/>
          </a:prstGeom>
          <a:solidFill>
            <a:schemeClr val="accent1">
              <a:alpha val="7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3" name="Graphic 3">
            <a:extLst>
              <a:ext uri="{FF2B5EF4-FFF2-40B4-BE49-F238E27FC236}">
                <a16:creationId xmlns:a16="http://schemas.microsoft.com/office/drawing/2014/main" id="{2158FC13-A9E6-D743-9B7B-A579EB8239F1}"/>
              </a:ext>
            </a:extLst>
          </p:cNvPr>
          <p:cNvSpPr/>
          <p:nvPr/>
        </p:nvSpPr>
        <p:spPr>
          <a:xfrm>
            <a:off x="4806821" y="2547619"/>
            <a:ext cx="7393037" cy="3737865"/>
          </a:xfrm>
          <a:custGeom>
            <a:avLst/>
            <a:gdLst>
              <a:gd name="connsiteX0" fmla="*/ 3794405 w 3795481"/>
              <a:gd name="connsiteY0" fmla="*/ 455063 h 1918967"/>
              <a:gd name="connsiteX1" fmla="*/ 3236221 w 3795481"/>
              <a:gd name="connsiteY1" fmla="*/ 246002 h 1918967"/>
              <a:gd name="connsiteX2" fmla="*/ 3236221 w 3795481"/>
              <a:gd name="connsiteY2" fmla="*/ 246002 h 1918967"/>
              <a:gd name="connsiteX3" fmla="*/ 1876680 w 3795481"/>
              <a:gd name="connsiteY3" fmla="*/ 317871 h 1918967"/>
              <a:gd name="connsiteX4" fmla="*/ 1813529 w 3795481"/>
              <a:gd name="connsiteY4" fmla="*/ 395689 h 1918967"/>
              <a:gd name="connsiteX5" fmla="*/ 1813529 w 3795481"/>
              <a:gd name="connsiteY5" fmla="*/ 395404 h 1918967"/>
              <a:gd name="connsiteX6" fmla="*/ 1442054 w 3795481"/>
              <a:gd name="connsiteY6" fmla="*/ 673640 h 1918967"/>
              <a:gd name="connsiteX7" fmla="*/ 1060635 w 3795481"/>
              <a:gd name="connsiteY7" fmla="*/ 521730 h 1918967"/>
              <a:gd name="connsiteX8" fmla="*/ 1060635 w 3795481"/>
              <a:gd name="connsiteY8" fmla="*/ 521730 h 1918967"/>
              <a:gd name="connsiteX9" fmla="*/ 181211 w 3795481"/>
              <a:gd name="connsiteY9" fmla="*/ 521439 h 1918967"/>
              <a:gd name="connsiteX10" fmla="*/ 180925 w 3795481"/>
              <a:gd name="connsiteY10" fmla="*/ 1398260 h 1918967"/>
              <a:gd name="connsiteX11" fmla="*/ 1060349 w 3795481"/>
              <a:gd name="connsiteY11" fmla="*/ 1398550 h 1918967"/>
              <a:gd name="connsiteX12" fmla="*/ 1060635 w 3795481"/>
              <a:gd name="connsiteY12" fmla="*/ 1398260 h 1918967"/>
              <a:gd name="connsiteX13" fmla="*/ 1060635 w 3795481"/>
              <a:gd name="connsiteY13" fmla="*/ 1398260 h 1918967"/>
              <a:gd name="connsiteX14" fmla="*/ 1612989 w 3795481"/>
              <a:gd name="connsiteY14" fmla="*/ 1319171 h 1918967"/>
              <a:gd name="connsiteX15" fmla="*/ 1813472 w 3795481"/>
              <a:gd name="connsiteY15" fmla="*/ 1524585 h 1918967"/>
              <a:gd name="connsiteX16" fmla="*/ 1813472 w 3795481"/>
              <a:gd name="connsiteY16" fmla="*/ 1524585 h 1918967"/>
              <a:gd name="connsiteX17" fmla="*/ 1867707 w 3795481"/>
              <a:gd name="connsiteY17" fmla="*/ 1590512 h 1918967"/>
              <a:gd name="connsiteX18" fmla="*/ 3228735 w 3795481"/>
              <a:gd name="connsiteY18" fmla="*/ 1680763 h 1918967"/>
              <a:gd name="connsiteX19" fmla="*/ 3236164 w 3795481"/>
              <a:gd name="connsiteY19" fmla="*/ 1674216 h 1918967"/>
              <a:gd name="connsiteX20" fmla="*/ 3236164 w 3795481"/>
              <a:gd name="connsiteY20" fmla="*/ 1674216 h 1918967"/>
              <a:gd name="connsiteX21" fmla="*/ 3794348 w 3795481"/>
              <a:gd name="connsiteY21" fmla="*/ 1465098 h 191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95481" h="1918967">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blipFill>
            <a:blip r:embed="rId3" cstate="screen">
              <a:duotone>
                <a:schemeClr val="bg2">
                  <a:shade val="45000"/>
                  <a:satMod val="135000"/>
                </a:schemeClr>
                <a:prstClr val="white"/>
              </a:duotone>
              <a:extLst>
                <a:ext uri="{BEBA8EAE-BF5A-486C-A8C5-ECC9F3942E4B}">
                  <a14:imgProps xmlns:a14="http://schemas.microsoft.com/office/drawing/2010/main">
                    <a14:imgLayer r:embed="rId4">
                      <a14:imgEffect>
                        <a14:brightnessContrast contrast="10000"/>
                      </a14:imgEffect>
                    </a14:imgLayer>
                  </a14:imgProps>
                </a:ext>
                <a:ext uri="{28A0092B-C50C-407E-A947-70E740481C1C}">
                  <a14:useLocalDpi xmlns:a14="http://schemas.microsoft.com/office/drawing/2010/main"/>
                </a:ext>
              </a:extLst>
            </a:blip>
            <a:srcRect/>
            <a:stretch>
              <a:fillRect/>
            </a:stretch>
          </a:blipFill>
          <a:ln w="5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41" name="Google Shape;141;p4" descr="Background pattern&#10;&#10;Description automatically generated"/>
          <p:cNvPicPr preferRelativeResize="0"/>
          <p:nvPr/>
        </p:nvPicPr>
        <p:blipFill rotWithShape="1">
          <a:blip r:embed="rId5">
            <a:alphaModFix/>
          </a:blip>
          <a:srcRect/>
          <a:stretch/>
        </p:blipFill>
        <p:spPr>
          <a:xfrm>
            <a:off x="10292346" y="96040"/>
            <a:ext cx="1544482" cy="1119843"/>
          </a:xfrm>
          <a:prstGeom prst="rect">
            <a:avLst/>
          </a:prstGeom>
          <a:noFill/>
          <a:ln>
            <a:noFill/>
          </a:ln>
        </p:spPr>
      </p:pic>
      <p:sp>
        <p:nvSpPr>
          <p:cNvPr id="54" name="Oval 53">
            <a:extLst>
              <a:ext uri="{FF2B5EF4-FFF2-40B4-BE49-F238E27FC236}">
                <a16:creationId xmlns:a16="http://schemas.microsoft.com/office/drawing/2014/main" id="{B6D55503-3AAE-7B4D-A503-00910A61DBB9}"/>
              </a:ext>
            </a:extLst>
          </p:cNvPr>
          <p:cNvSpPr/>
          <p:nvPr/>
        </p:nvSpPr>
        <p:spPr>
          <a:xfrm>
            <a:off x="2250003" y="3368051"/>
            <a:ext cx="2128139" cy="2128139"/>
          </a:xfrm>
          <a:prstGeom prst="ellipse">
            <a:avLst/>
          </a:prstGeom>
          <a:blipFill>
            <a:blip r:embed="rId6"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Oval 54">
            <a:extLst>
              <a:ext uri="{FF2B5EF4-FFF2-40B4-BE49-F238E27FC236}">
                <a16:creationId xmlns:a16="http://schemas.microsoft.com/office/drawing/2014/main" id="{CB9DA350-5FDE-8A4C-968F-CB37980A5004}"/>
              </a:ext>
            </a:extLst>
          </p:cNvPr>
          <p:cNvSpPr>
            <a:spLocks noChangeAspect="1"/>
          </p:cNvSpPr>
          <p:nvPr/>
        </p:nvSpPr>
        <p:spPr>
          <a:xfrm>
            <a:off x="245407" y="3647758"/>
            <a:ext cx="1568724" cy="1568724"/>
          </a:xfrm>
          <a:prstGeom prst="ellipse">
            <a:avLst/>
          </a:prstGeom>
          <a:blipFill>
            <a:blip r:embed="rId7"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 name="Google Shape;127;p4"/>
          <p:cNvSpPr txBox="1"/>
          <p:nvPr/>
        </p:nvSpPr>
        <p:spPr>
          <a:xfrm>
            <a:off x="515938" y="1338377"/>
            <a:ext cx="9306718" cy="177228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4800" b="1" i="0" u="none" strike="noStrike" kern="1200" cap="none" spc="30" normalizeH="0" baseline="0" noProof="0" dirty="0">
                <a:ln>
                  <a:noFill/>
                </a:ln>
                <a:effectLst/>
                <a:uLnTx/>
                <a:uFillTx/>
                <a:latin typeface="Arial Black"/>
                <a:ea typeface="Arial Black"/>
                <a:cs typeface="Arial Black"/>
                <a:sym typeface="Arial Black"/>
              </a:rPr>
              <a:t>Insert section title here</a:t>
            </a:r>
            <a:endParaRPr kumimoji="0" lang="en-GB" sz="4800" b="0" i="0" u="none" strike="noStrike" kern="1200" cap="none" spc="30" normalizeH="0" baseline="0" noProof="0" dirty="0">
              <a:ln>
                <a:noFill/>
              </a:ln>
              <a:effectLst/>
              <a:uLnTx/>
              <a:uFillTx/>
              <a:latin typeface="Arial"/>
            </a:endParaRPr>
          </a:p>
        </p:txBody>
      </p:sp>
    </p:spTree>
    <p:extLst>
      <p:ext uri="{BB962C8B-B14F-4D97-AF65-F5344CB8AC3E}">
        <p14:creationId xmlns:p14="http://schemas.microsoft.com/office/powerpoint/2010/main" val="2295032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50000"/>
          </a:schemeClr>
        </a:solidFill>
        <a:effectLst/>
      </p:bgPr>
    </p:bg>
    <p:spTree>
      <p:nvGrpSpPr>
        <p:cNvPr id="1" name="Shape 119"/>
        <p:cNvGrpSpPr/>
        <p:nvPr/>
      </p:nvGrpSpPr>
      <p:grpSpPr>
        <a:xfrm>
          <a:off x="0" y="0"/>
          <a:ext cx="0" cy="0"/>
          <a:chOff x="0" y="0"/>
          <a:chExt cx="0" cy="0"/>
        </a:xfrm>
      </p:grpSpPr>
      <p:sp>
        <p:nvSpPr>
          <p:cNvPr id="49" name="Graphic 3">
            <a:extLst>
              <a:ext uri="{FF2B5EF4-FFF2-40B4-BE49-F238E27FC236}">
                <a16:creationId xmlns:a16="http://schemas.microsoft.com/office/drawing/2014/main" id="{1B890F9B-9C3B-DC4D-AE3A-5C9C39D48123}"/>
              </a:ext>
            </a:extLst>
          </p:cNvPr>
          <p:cNvSpPr>
            <a:spLocks noChangeAspect="1"/>
          </p:cNvSpPr>
          <p:nvPr/>
        </p:nvSpPr>
        <p:spPr>
          <a:xfrm flipH="1">
            <a:off x="9143999" y="2105342"/>
            <a:ext cx="2512393" cy="1242909"/>
          </a:xfrm>
          <a:custGeom>
            <a:avLst/>
            <a:gdLst>
              <a:gd name="connsiteX0" fmla="*/ 3281448 w 4359947"/>
              <a:gd name="connsiteY0" fmla="*/ 1 h 2156915"/>
              <a:gd name="connsiteX1" fmla="*/ 2485270 w 4359947"/>
              <a:gd name="connsiteY1" fmla="*/ 351052 h 2156915"/>
              <a:gd name="connsiteX2" fmla="*/ 2485270 w 4359947"/>
              <a:gd name="connsiteY2" fmla="*/ 351052 h 2156915"/>
              <a:gd name="connsiteX3" fmla="*/ 648290 w 4359947"/>
              <a:gd name="connsiteY3" fmla="*/ 725596 h 2156915"/>
              <a:gd name="connsiteX4" fmla="*/ 648290 w 4359947"/>
              <a:gd name="connsiteY4" fmla="*/ 725596 h 2156915"/>
              <a:gd name="connsiteX5" fmla="*/ 67389 w 4359947"/>
              <a:gd name="connsiteY5" fmla="*/ 850230 h 2156915"/>
              <a:gd name="connsiteX6" fmla="*/ 192024 w 4359947"/>
              <a:gd name="connsiteY6" fmla="*/ 1431123 h 2156915"/>
              <a:gd name="connsiteX7" fmla="*/ 648290 w 4359947"/>
              <a:gd name="connsiteY7" fmla="*/ 1431123 h 2156915"/>
              <a:gd name="connsiteX8" fmla="*/ 648290 w 4359947"/>
              <a:gd name="connsiteY8" fmla="*/ 1431123 h 2156915"/>
              <a:gd name="connsiteX9" fmla="*/ 2485080 w 4359947"/>
              <a:gd name="connsiteY9" fmla="*/ 1805667 h 2156915"/>
              <a:gd name="connsiteX10" fmla="*/ 2485080 w 4359947"/>
              <a:gd name="connsiteY10" fmla="*/ 1805667 h 2156915"/>
              <a:gd name="connsiteX11" fmla="*/ 4008694 w 4359947"/>
              <a:gd name="connsiteY11" fmla="*/ 1874837 h 2156915"/>
              <a:gd name="connsiteX12" fmla="*/ 4077866 w 4359947"/>
              <a:gd name="connsiteY12" fmla="*/ 351242 h 2156915"/>
              <a:gd name="connsiteX13" fmla="*/ 3281448 w 4359947"/>
              <a:gd name="connsiteY13" fmla="*/ 1 h 215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9947" h="2156915">
                <a:moveTo>
                  <a:pt x="3281448" y="1"/>
                </a:moveTo>
                <a:cubicBezTo>
                  <a:pt x="2978456" y="-342"/>
                  <a:pt x="2689372" y="127121"/>
                  <a:pt x="2485270" y="351052"/>
                </a:cubicBezTo>
                <a:lnTo>
                  <a:pt x="2485270" y="351052"/>
                </a:lnTo>
                <a:cubicBezTo>
                  <a:pt x="1680628" y="1231677"/>
                  <a:pt x="1038531" y="977733"/>
                  <a:pt x="648290" y="725596"/>
                </a:cubicBezTo>
                <a:lnTo>
                  <a:pt x="648290" y="725596"/>
                </a:lnTo>
                <a:cubicBezTo>
                  <a:pt x="453461" y="599603"/>
                  <a:pt x="193383" y="655404"/>
                  <a:pt x="67389" y="850230"/>
                </a:cubicBezTo>
                <a:cubicBezTo>
                  <a:pt x="-58605" y="1045056"/>
                  <a:pt x="-2804" y="1305130"/>
                  <a:pt x="192024" y="1431123"/>
                </a:cubicBezTo>
                <a:cubicBezTo>
                  <a:pt x="330862" y="1520907"/>
                  <a:pt x="509452" y="1520907"/>
                  <a:pt x="648290" y="1431123"/>
                </a:cubicBezTo>
                <a:lnTo>
                  <a:pt x="648290" y="1431123"/>
                </a:lnTo>
                <a:cubicBezTo>
                  <a:pt x="1038246" y="1178986"/>
                  <a:pt x="1680628" y="925137"/>
                  <a:pt x="2485080" y="1805667"/>
                </a:cubicBezTo>
                <a:lnTo>
                  <a:pt x="2485080" y="1805667"/>
                </a:lnTo>
                <a:cubicBezTo>
                  <a:pt x="2886713" y="2245497"/>
                  <a:pt x="3568859" y="2276465"/>
                  <a:pt x="4008694" y="1874837"/>
                </a:cubicBezTo>
                <a:cubicBezTo>
                  <a:pt x="4448530" y="1473209"/>
                  <a:pt x="4479499" y="791072"/>
                  <a:pt x="4077866" y="351242"/>
                </a:cubicBezTo>
                <a:cubicBezTo>
                  <a:pt x="3873530" y="127473"/>
                  <a:pt x="3584478" y="-6"/>
                  <a:pt x="3281448" y="1"/>
                </a:cubicBezTo>
                <a:close/>
              </a:path>
            </a:pathLst>
          </a:custGeom>
          <a:solidFill>
            <a:schemeClr val="accent5">
              <a:lumMod val="20000"/>
              <a:lumOff val="80000"/>
            </a:schemeClr>
          </a:solidFill>
          <a:ln w="95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4"/>
          <p:cNvSpPr/>
          <p:nvPr/>
        </p:nvSpPr>
        <p:spPr>
          <a:xfrm>
            <a:off x="11425830" y="4812549"/>
            <a:ext cx="774029" cy="1255250"/>
          </a:xfrm>
          <a:custGeom>
            <a:avLst/>
            <a:gdLst/>
            <a:ahLst/>
            <a:cxnLst/>
            <a:rect l="l" t="t" r="r" b="b"/>
            <a:pathLst>
              <a:path w="774029" h="1255250" extrusionOk="0">
                <a:moveTo>
                  <a:pt x="627625" y="0"/>
                </a:moveTo>
                <a:cubicBezTo>
                  <a:pt x="670953" y="0"/>
                  <a:pt x="713257" y="4391"/>
                  <a:pt x="754113" y="12751"/>
                </a:cubicBezTo>
                <a:lnTo>
                  <a:pt x="774029" y="18934"/>
                </a:lnTo>
                <a:lnTo>
                  <a:pt x="774029" y="1236317"/>
                </a:lnTo>
                <a:lnTo>
                  <a:pt x="754113" y="1242499"/>
                </a:lnTo>
                <a:cubicBezTo>
                  <a:pt x="713257" y="1250860"/>
                  <a:pt x="670953" y="1255250"/>
                  <a:pt x="627625" y="1255250"/>
                </a:cubicBezTo>
                <a:cubicBezTo>
                  <a:pt x="280997" y="1255250"/>
                  <a:pt x="0" y="974253"/>
                  <a:pt x="0" y="627625"/>
                </a:cubicBezTo>
                <a:cubicBezTo>
                  <a:pt x="0" y="280997"/>
                  <a:pt x="280997" y="0"/>
                  <a:pt x="627625" y="0"/>
                </a:cubicBezTo>
                <a:close/>
              </a:path>
            </a:pathLst>
          </a:cu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6" name="Google Shape;123;p4">
            <a:extLst>
              <a:ext uri="{FF2B5EF4-FFF2-40B4-BE49-F238E27FC236}">
                <a16:creationId xmlns:a16="http://schemas.microsoft.com/office/drawing/2014/main" id="{A4215B9B-3684-1743-B8CE-2B592E8B63AE}"/>
              </a:ext>
            </a:extLst>
          </p:cNvPr>
          <p:cNvSpPr/>
          <p:nvPr/>
        </p:nvSpPr>
        <p:spPr>
          <a:xfrm>
            <a:off x="65945" y="5453441"/>
            <a:ext cx="924621" cy="924621"/>
          </a:xfrm>
          <a:prstGeom prst="ellipse">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 name="Google Shape;122;p4"/>
          <p:cNvSpPr/>
          <p:nvPr/>
        </p:nvSpPr>
        <p:spPr>
          <a:xfrm rot="10800000">
            <a:off x="-150" y="4338268"/>
            <a:ext cx="3713311" cy="1877422"/>
          </a:xfrm>
          <a:custGeom>
            <a:avLst/>
            <a:gdLst/>
            <a:ahLst/>
            <a:cxnLst/>
            <a:rect l="l" t="t" r="r" b="b"/>
            <a:pathLst>
              <a:path w="3795481" h="1918967" extrusionOk="0">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 name="Google Shape;123;p4"/>
          <p:cNvSpPr/>
          <p:nvPr/>
        </p:nvSpPr>
        <p:spPr>
          <a:xfrm>
            <a:off x="7485419" y="3015041"/>
            <a:ext cx="924621" cy="924621"/>
          </a:xfrm>
          <a:prstGeom prst="ellipse">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6" name="Google Shape;156;p4"/>
          <p:cNvSpPr/>
          <p:nvPr/>
        </p:nvSpPr>
        <p:spPr>
          <a:xfrm>
            <a:off x="8370076" y="3477352"/>
            <a:ext cx="352966" cy="35296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7" name="Google Shape;157;p4"/>
          <p:cNvSpPr/>
          <p:nvPr/>
        </p:nvSpPr>
        <p:spPr>
          <a:xfrm>
            <a:off x="6419519" y="4720308"/>
            <a:ext cx="423977" cy="423977"/>
          </a:xfrm>
          <a:prstGeom prst="ellipse">
            <a:avLst/>
          </a:prstGeom>
          <a:solidFill>
            <a:schemeClr val="accent1">
              <a:alpha val="7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3" name="Graphic 3">
            <a:extLst>
              <a:ext uri="{FF2B5EF4-FFF2-40B4-BE49-F238E27FC236}">
                <a16:creationId xmlns:a16="http://schemas.microsoft.com/office/drawing/2014/main" id="{2158FC13-A9E6-D743-9B7B-A579EB8239F1}"/>
              </a:ext>
            </a:extLst>
          </p:cNvPr>
          <p:cNvSpPr/>
          <p:nvPr/>
        </p:nvSpPr>
        <p:spPr>
          <a:xfrm>
            <a:off x="4806821" y="2547619"/>
            <a:ext cx="7393037" cy="3737865"/>
          </a:xfrm>
          <a:custGeom>
            <a:avLst/>
            <a:gdLst>
              <a:gd name="connsiteX0" fmla="*/ 3794405 w 3795481"/>
              <a:gd name="connsiteY0" fmla="*/ 455063 h 1918967"/>
              <a:gd name="connsiteX1" fmla="*/ 3236221 w 3795481"/>
              <a:gd name="connsiteY1" fmla="*/ 246002 h 1918967"/>
              <a:gd name="connsiteX2" fmla="*/ 3236221 w 3795481"/>
              <a:gd name="connsiteY2" fmla="*/ 246002 h 1918967"/>
              <a:gd name="connsiteX3" fmla="*/ 1876680 w 3795481"/>
              <a:gd name="connsiteY3" fmla="*/ 317871 h 1918967"/>
              <a:gd name="connsiteX4" fmla="*/ 1813529 w 3795481"/>
              <a:gd name="connsiteY4" fmla="*/ 395689 h 1918967"/>
              <a:gd name="connsiteX5" fmla="*/ 1813529 w 3795481"/>
              <a:gd name="connsiteY5" fmla="*/ 395404 h 1918967"/>
              <a:gd name="connsiteX6" fmla="*/ 1442054 w 3795481"/>
              <a:gd name="connsiteY6" fmla="*/ 673640 h 1918967"/>
              <a:gd name="connsiteX7" fmla="*/ 1060635 w 3795481"/>
              <a:gd name="connsiteY7" fmla="*/ 521730 h 1918967"/>
              <a:gd name="connsiteX8" fmla="*/ 1060635 w 3795481"/>
              <a:gd name="connsiteY8" fmla="*/ 521730 h 1918967"/>
              <a:gd name="connsiteX9" fmla="*/ 181211 w 3795481"/>
              <a:gd name="connsiteY9" fmla="*/ 521439 h 1918967"/>
              <a:gd name="connsiteX10" fmla="*/ 180925 w 3795481"/>
              <a:gd name="connsiteY10" fmla="*/ 1398260 h 1918967"/>
              <a:gd name="connsiteX11" fmla="*/ 1060349 w 3795481"/>
              <a:gd name="connsiteY11" fmla="*/ 1398550 h 1918967"/>
              <a:gd name="connsiteX12" fmla="*/ 1060635 w 3795481"/>
              <a:gd name="connsiteY12" fmla="*/ 1398260 h 1918967"/>
              <a:gd name="connsiteX13" fmla="*/ 1060635 w 3795481"/>
              <a:gd name="connsiteY13" fmla="*/ 1398260 h 1918967"/>
              <a:gd name="connsiteX14" fmla="*/ 1612989 w 3795481"/>
              <a:gd name="connsiteY14" fmla="*/ 1319171 h 1918967"/>
              <a:gd name="connsiteX15" fmla="*/ 1813472 w 3795481"/>
              <a:gd name="connsiteY15" fmla="*/ 1524585 h 1918967"/>
              <a:gd name="connsiteX16" fmla="*/ 1813472 w 3795481"/>
              <a:gd name="connsiteY16" fmla="*/ 1524585 h 1918967"/>
              <a:gd name="connsiteX17" fmla="*/ 1867707 w 3795481"/>
              <a:gd name="connsiteY17" fmla="*/ 1590512 h 1918967"/>
              <a:gd name="connsiteX18" fmla="*/ 3228735 w 3795481"/>
              <a:gd name="connsiteY18" fmla="*/ 1680763 h 1918967"/>
              <a:gd name="connsiteX19" fmla="*/ 3236164 w 3795481"/>
              <a:gd name="connsiteY19" fmla="*/ 1674216 h 1918967"/>
              <a:gd name="connsiteX20" fmla="*/ 3236164 w 3795481"/>
              <a:gd name="connsiteY20" fmla="*/ 1674216 h 1918967"/>
              <a:gd name="connsiteX21" fmla="*/ 3794348 w 3795481"/>
              <a:gd name="connsiteY21" fmla="*/ 1465098 h 191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95481" h="1918967">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blipFill>
            <a:blip r:embed="rId3" cstate="screen">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20000" contrast="20000"/>
                      </a14:imgEffect>
                    </a14:imgLayer>
                  </a14:imgProps>
                </a:ext>
                <a:ext uri="{28A0092B-C50C-407E-A947-70E740481C1C}">
                  <a14:useLocalDpi xmlns:a14="http://schemas.microsoft.com/office/drawing/2010/main"/>
                </a:ext>
              </a:extLst>
            </a:blip>
            <a:stretch>
              <a:fillRect/>
            </a:stretch>
          </a:blipFill>
          <a:ln w="5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41" name="Google Shape;141;p4" descr="Background pattern&#10;&#10;Description automatically generated"/>
          <p:cNvPicPr preferRelativeResize="0"/>
          <p:nvPr/>
        </p:nvPicPr>
        <p:blipFill rotWithShape="1">
          <a:blip r:embed="rId5">
            <a:alphaModFix/>
          </a:blip>
          <a:srcRect/>
          <a:stretch/>
        </p:blipFill>
        <p:spPr>
          <a:xfrm>
            <a:off x="10292346" y="96040"/>
            <a:ext cx="1544482" cy="1119843"/>
          </a:xfrm>
          <a:prstGeom prst="rect">
            <a:avLst/>
          </a:prstGeom>
          <a:noFill/>
          <a:ln>
            <a:noFill/>
          </a:ln>
        </p:spPr>
      </p:pic>
      <p:sp>
        <p:nvSpPr>
          <p:cNvPr id="54" name="Oval 53">
            <a:extLst>
              <a:ext uri="{FF2B5EF4-FFF2-40B4-BE49-F238E27FC236}">
                <a16:creationId xmlns:a16="http://schemas.microsoft.com/office/drawing/2014/main" id="{B6D55503-3AAE-7B4D-A503-00910A61DBB9}"/>
              </a:ext>
            </a:extLst>
          </p:cNvPr>
          <p:cNvSpPr/>
          <p:nvPr/>
        </p:nvSpPr>
        <p:spPr>
          <a:xfrm>
            <a:off x="2250003" y="3368051"/>
            <a:ext cx="2128139" cy="2128139"/>
          </a:xfrm>
          <a:prstGeom prst="ellipse">
            <a:avLst/>
          </a:prstGeom>
          <a:blipFill>
            <a:blip r:embed="rId6" cstate="screen">
              <a:duotone>
                <a:schemeClr val="bg2">
                  <a:shade val="45000"/>
                  <a:satMod val="135000"/>
                </a:schemeClr>
                <a:prstClr val="white"/>
              </a:duotone>
              <a:extLst>
                <a:ext uri="{BEBA8EAE-BF5A-486C-A8C5-ECC9F3942E4B}">
                  <a14:imgProps xmlns:a14="http://schemas.microsoft.com/office/drawing/2010/main">
                    <a14:imgLayer r:embed="rId7">
                      <a14:imgEffect>
                        <a14:saturation sat="0"/>
                      </a14:imgEffect>
                      <a14:imgEffect>
                        <a14:brightnessContrast bright="2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Oval 54">
            <a:extLst>
              <a:ext uri="{FF2B5EF4-FFF2-40B4-BE49-F238E27FC236}">
                <a16:creationId xmlns:a16="http://schemas.microsoft.com/office/drawing/2014/main" id="{CB9DA350-5FDE-8A4C-968F-CB37980A5004}"/>
              </a:ext>
            </a:extLst>
          </p:cNvPr>
          <p:cNvSpPr>
            <a:spLocks noChangeAspect="1"/>
          </p:cNvSpPr>
          <p:nvPr/>
        </p:nvSpPr>
        <p:spPr>
          <a:xfrm>
            <a:off x="245407" y="3647758"/>
            <a:ext cx="1568724" cy="1568724"/>
          </a:xfrm>
          <a:prstGeom prst="ellipse">
            <a:avLst/>
          </a:prstGeom>
          <a:blipFill>
            <a:blip r:embed="rId8" cstate="screen">
              <a:duotone>
                <a:schemeClr val="bg2">
                  <a:shade val="45000"/>
                  <a:satMod val="135000"/>
                </a:schemeClr>
                <a:prstClr val="white"/>
              </a:duotone>
              <a:extLst>
                <a:ext uri="{BEBA8EAE-BF5A-486C-A8C5-ECC9F3942E4B}">
                  <a14:imgProps xmlns:a14="http://schemas.microsoft.com/office/drawing/2010/main">
                    <a14:imgLayer r:embed="rId9">
                      <a14:imgEffect>
                        <a14:saturation sat="0"/>
                      </a14:imgEffect>
                      <a14:imgEffect>
                        <a14:brightnessContrast bright="2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 name="Google Shape;127;p4"/>
          <p:cNvSpPr txBox="1"/>
          <p:nvPr/>
        </p:nvSpPr>
        <p:spPr>
          <a:xfrm>
            <a:off x="515938" y="1338377"/>
            <a:ext cx="9306718" cy="177228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4800" b="1" i="0" u="none" strike="noStrike" kern="1200" cap="none" spc="30" normalizeH="0" baseline="0" noProof="0" dirty="0">
                <a:ln>
                  <a:noFill/>
                </a:ln>
                <a:effectLst/>
                <a:uLnTx/>
                <a:uFillTx/>
                <a:latin typeface="Arial Black"/>
                <a:ea typeface="Arial Black"/>
                <a:cs typeface="Arial Black"/>
                <a:sym typeface="Arial Black"/>
              </a:rPr>
              <a:t>Insert section title here</a:t>
            </a:r>
            <a:endParaRPr kumimoji="0" lang="en-GB" sz="4800" b="0" i="0" u="none" strike="noStrike" kern="1200" cap="none" spc="30" normalizeH="0" baseline="0" noProof="0" dirty="0">
              <a:ln>
                <a:noFill/>
              </a:ln>
              <a:effectLst/>
              <a:uLnTx/>
              <a:uFillTx/>
              <a:latin typeface="Arial"/>
            </a:endParaRPr>
          </a:p>
        </p:txBody>
      </p:sp>
    </p:spTree>
    <p:extLst>
      <p:ext uri="{BB962C8B-B14F-4D97-AF65-F5344CB8AC3E}">
        <p14:creationId xmlns:p14="http://schemas.microsoft.com/office/powerpoint/2010/main" val="178813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50000"/>
          </a:schemeClr>
        </a:solidFill>
        <a:effectLst/>
      </p:bgPr>
    </p:bg>
    <p:spTree>
      <p:nvGrpSpPr>
        <p:cNvPr id="1" name="Shape 119"/>
        <p:cNvGrpSpPr/>
        <p:nvPr/>
      </p:nvGrpSpPr>
      <p:grpSpPr>
        <a:xfrm>
          <a:off x="0" y="0"/>
          <a:ext cx="0" cy="0"/>
          <a:chOff x="0" y="0"/>
          <a:chExt cx="0" cy="0"/>
        </a:xfrm>
      </p:grpSpPr>
      <p:sp>
        <p:nvSpPr>
          <p:cNvPr id="49" name="Graphic 3">
            <a:extLst>
              <a:ext uri="{FF2B5EF4-FFF2-40B4-BE49-F238E27FC236}">
                <a16:creationId xmlns:a16="http://schemas.microsoft.com/office/drawing/2014/main" id="{1B890F9B-9C3B-DC4D-AE3A-5C9C39D48123}"/>
              </a:ext>
            </a:extLst>
          </p:cNvPr>
          <p:cNvSpPr>
            <a:spLocks noChangeAspect="1"/>
          </p:cNvSpPr>
          <p:nvPr/>
        </p:nvSpPr>
        <p:spPr>
          <a:xfrm flipH="1">
            <a:off x="9143999" y="2105342"/>
            <a:ext cx="2512393" cy="1242909"/>
          </a:xfrm>
          <a:custGeom>
            <a:avLst/>
            <a:gdLst>
              <a:gd name="connsiteX0" fmla="*/ 3281448 w 4359947"/>
              <a:gd name="connsiteY0" fmla="*/ 1 h 2156915"/>
              <a:gd name="connsiteX1" fmla="*/ 2485270 w 4359947"/>
              <a:gd name="connsiteY1" fmla="*/ 351052 h 2156915"/>
              <a:gd name="connsiteX2" fmla="*/ 2485270 w 4359947"/>
              <a:gd name="connsiteY2" fmla="*/ 351052 h 2156915"/>
              <a:gd name="connsiteX3" fmla="*/ 648290 w 4359947"/>
              <a:gd name="connsiteY3" fmla="*/ 725596 h 2156915"/>
              <a:gd name="connsiteX4" fmla="*/ 648290 w 4359947"/>
              <a:gd name="connsiteY4" fmla="*/ 725596 h 2156915"/>
              <a:gd name="connsiteX5" fmla="*/ 67389 w 4359947"/>
              <a:gd name="connsiteY5" fmla="*/ 850230 h 2156915"/>
              <a:gd name="connsiteX6" fmla="*/ 192024 w 4359947"/>
              <a:gd name="connsiteY6" fmla="*/ 1431123 h 2156915"/>
              <a:gd name="connsiteX7" fmla="*/ 648290 w 4359947"/>
              <a:gd name="connsiteY7" fmla="*/ 1431123 h 2156915"/>
              <a:gd name="connsiteX8" fmla="*/ 648290 w 4359947"/>
              <a:gd name="connsiteY8" fmla="*/ 1431123 h 2156915"/>
              <a:gd name="connsiteX9" fmla="*/ 2485080 w 4359947"/>
              <a:gd name="connsiteY9" fmla="*/ 1805667 h 2156915"/>
              <a:gd name="connsiteX10" fmla="*/ 2485080 w 4359947"/>
              <a:gd name="connsiteY10" fmla="*/ 1805667 h 2156915"/>
              <a:gd name="connsiteX11" fmla="*/ 4008694 w 4359947"/>
              <a:gd name="connsiteY11" fmla="*/ 1874837 h 2156915"/>
              <a:gd name="connsiteX12" fmla="*/ 4077866 w 4359947"/>
              <a:gd name="connsiteY12" fmla="*/ 351242 h 2156915"/>
              <a:gd name="connsiteX13" fmla="*/ 3281448 w 4359947"/>
              <a:gd name="connsiteY13" fmla="*/ 1 h 215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9947" h="2156915">
                <a:moveTo>
                  <a:pt x="3281448" y="1"/>
                </a:moveTo>
                <a:cubicBezTo>
                  <a:pt x="2978456" y="-342"/>
                  <a:pt x="2689372" y="127121"/>
                  <a:pt x="2485270" y="351052"/>
                </a:cubicBezTo>
                <a:lnTo>
                  <a:pt x="2485270" y="351052"/>
                </a:lnTo>
                <a:cubicBezTo>
                  <a:pt x="1680628" y="1231677"/>
                  <a:pt x="1038531" y="977733"/>
                  <a:pt x="648290" y="725596"/>
                </a:cubicBezTo>
                <a:lnTo>
                  <a:pt x="648290" y="725596"/>
                </a:lnTo>
                <a:cubicBezTo>
                  <a:pt x="453461" y="599603"/>
                  <a:pt x="193383" y="655404"/>
                  <a:pt x="67389" y="850230"/>
                </a:cubicBezTo>
                <a:cubicBezTo>
                  <a:pt x="-58605" y="1045056"/>
                  <a:pt x="-2804" y="1305130"/>
                  <a:pt x="192024" y="1431123"/>
                </a:cubicBezTo>
                <a:cubicBezTo>
                  <a:pt x="330862" y="1520907"/>
                  <a:pt x="509452" y="1520907"/>
                  <a:pt x="648290" y="1431123"/>
                </a:cubicBezTo>
                <a:lnTo>
                  <a:pt x="648290" y="1431123"/>
                </a:lnTo>
                <a:cubicBezTo>
                  <a:pt x="1038246" y="1178986"/>
                  <a:pt x="1680628" y="925137"/>
                  <a:pt x="2485080" y="1805667"/>
                </a:cubicBezTo>
                <a:lnTo>
                  <a:pt x="2485080" y="1805667"/>
                </a:lnTo>
                <a:cubicBezTo>
                  <a:pt x="2886713" y="2245497"/>
                  <a:pt x="3568859" y="2276465"/>
                  <a:pt x="4008694" y="1874837"/>
                </a:cubicBezTo>
                <a:cubicBezTo>
                  <a:pt x="4448530" y="1473209"/>
                  <a:pt x="4479499" y="791072"/>
                  <a:pt x="4077866" y="351242"/>
                </a:cubicBezTo>
                <a:cubicBezTo>
                  <a:pt x="3873530" y="127473"/>
                  <a:pt x="3584478" y="-6"/>
                  <a:pt x="3281448" y="1"/>
                </a:cubicBezTo>
                <a:close/>
              </a:path>
            </a:pathLst>
          </a:custGeom>
          <a:solidFill>
            <a:schemeClr val="accent5">
              <a:lumMod val="20000"/>
              <a:lumOff val="80000"/>
            </a:schemeClr>
          </a:solidFill>
          <a:ln w="95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4"/>
          <p:cNvSpPr/>
          <p:nvPr/>
        </p:nvSpPr>
        <p:spPr>
          <a:xfrm>
            <a:off x="11425830" y="4812549"/>
            <a:ext cx="774029" cy="1255250"/>
          </a:xfrm>
          <a:custGeom>
            <a:avLst/>
            <a:gdLst/>
            <a:ahLst/>
            <a:cxnLst/>
            <a:rect l="l" t="t" r="r" b="b"/>
            <a:pathLst>
              <a:path w="774029" h="1255250" extrusionOk="0">
                <a:moveTo>
                  <a:pt x="627625" y="0"/>
                </a:moveTo>
                <a:cubicBezTo>
                  <a:pt x="670953" y="0"/>
                  <a:pt x="713257" y="4391"/>
                  <a:pt x="754113" y="12751"/>
                </a:cubicBezTo>
                <a:lnTo>
                  <a:pt x="774029" y="18934"/>
                </a:lnTo>
                <a:lnTo>
                  <a:pt x="774029" y="1236317"/>
                </a:lnTo>
                <a:lnTo>
                  <a:pt x="754113" y="1242499"/>
                </a:lnTo>
                <a:cubicBezTo>
                  <a:pt x="713257" y="1250860"/>
                  <a:pt x="670953" y="1255250"/>
                  <a:pt x="627625" y="1255250"/>
                </a:cubicBezTo>
                <a:cubicBezTo>
                  <a:pt x="280997" y="1255250"/>
                  <a:pt x="0" y="974253"/>
                  <a:pt x="0" y="627625"/>
                </a:cubicBezTo>
                <a:cubicBezTo>
                  <a:pt x="0" y="280997"/>
                  <a:pt x="280997" y="0"/>
                  <a:pt x="627625" y="0"/>
                </a:cubicBezTo>
                <a:close/>
              </a:path>
            </a:pathLst>
          </a:cu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6" name="Google Shape;123;p4">
            <a:extLst>
              <a:ext uri="{FF2B5EF4-FFF2-40B4-BE49-F238E27FC236}">
                <a16:creationId xmlns:a16="http://schemas.microsoft.com/office/drawing/2014/main" id="{A4215B9B-3684-1743-B8CE-2B592E8B63AE}"/>
              </a:ext>
            </a:extLst>
          </p:cNvPr>
          <p:cNvSpPr/>
          <p:nvPr/>
        </p:nvSpPr>
        <p:spPr>
          <a:xfrm>
            <a:off x="65945" y="5453441"/>
            <a:ext cx="924621" cy="924621"/>
          </a:xfrm>
          <a:prstGeom prst="ellipse">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 name="Google Shape;122;p4"/>
          <p:cNvSpPr/>
          <p:nvPr/>
        </p:nvSpPr>
        <p:spPr>
          <a:xfrm rot="10800000">
            <a:off x="-150" y="4338268"/>
            <a:ext cx="3713311" cy="1877422"/>
          </a:xfrm>
          <a:custGeom>
            <a:avLst/>
            <a:gdLst/>
            <a:ahLst/>
            <a:cxnLst/>
            <a:rect l="l" t="t" r="r" b="b"/>
            <a:pathLst>
              <a:path w="3795481" h="1918967" extrusionOk="0">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 name="Google Shape;123;p4"/>
          <p:cNvSpPr/>
          <p:nvPr/>
        </p:nvSpPr>
        <p:spPr>
          <a:xfrm>
            <a:off x="7485419" y="3015041"/>
            <a:ext cx="924621" cy="924621"/>
          </a:xfrm>
          <a:prstGeom prst="ellipse">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6" name="Google Shape;156;p4"/>
          <p:cNvSpPr/>
          <p:nvPr/>
        </p:nvSpPr>
        <p:spPr>
          <a:xfrm>
            <a:off x="8370076" y="3477352"/>
            <a:ext cx="352966" cy="35296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7" name="Google Shape;157;p4"/>
          <p:cNvSpPr/>
          <p:nvPr/>
        </p:nvSpPr>
        <p:spPr>
          <a:xfrm>
            <a:off x="6419519" y="4720308"/>
            <a:ext cx="423977" cy="423977"/>
          </a:xfrm>
          <a:prstGeom prst="ellipse">
            <a:avLst/>
          </a:prstGeom>
          <a:solidFill>
            <a:schemeClr val="accent1">
              <a:alpha val="7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3" name="Graphic 3">
            <a:extLst>
              <a:ext uri="{FF2B5EF4-FFF2-40B4-BE49-F238E27FC236}">
                <a16:creationId xmlns:a16="http://schemas.microsoft.com/office/drawing/2014/main" id="{2158FC13-A9E6-D743-9B7B-A579EB8239F1}"/>
              </a:ext>
            </a:extLst>
          </p:cNvPr>
          <p:cNvSpPr/>
          <p:nvPr/>
        </p:nvSpPr>
        <p:spPr>
          <a:xfrm>
            <a:off x="4806821" y="2547619"/>
            <a:ext cx="7393037" cy="3737865"/>
          </a:xfrm>
          <a:custGeom>
            <a:avLst/>
            <a:gdLst>
              <a:gd name="connsiteX0" fmla="*/ 3794405 w 3795481"/>
              <a:gd name="connsiteY0" fmla="*/ 455063 h 1918967"/>
              <a:gd name="connsiteX1" fmla="*/ 3236221 w 3795481"/>
              <a:gd name="connsiteY1" fmla="*/ 246002 h 1918967"/>
              <a:gd name="connsiteX2" fmla="*/ 3236221 w 3795481"/>
              <a:gd name="connsiteY2" fmla="*/ 246002 h 1918967"/>
              <a:gd name="connsiteX3" fmla="*/ 1876680 w 3795481"/>
              <a:gd name="connsiteY3" fmla="*/ 317871 h 1918967"/>
              <a:gd name="connsiteX4" fmla="*/ 1813529 w 3795481"/>
              <a:gd name="connsiteY4" fmla="*/ 395689 h 1918967"/>
              <a:gd name="connsiteX5" fmla="*/ 1813529 w 3795481"/>
              <a:gd name="connsiteY5" fmla="*/ 395404 h 1918967"/>
              <a:gd name="connsiteX6" fmla="*/ 1442054 w 3795481"/>
              <a:gd name="connsiteY6" fmla="*/ 673640 h 1918967"/>
              <a:gd name="connsiteX7" fmla="*/ 1060635 w 3795481"/>
              <a:gd name="connsiteY7" fmla="*/ 521730 h 1918967"/>
              <a:gd name="connsiteX8" fmla="*/ 1060635 w 3795481"/>
              <a:gd name="connsiteY8" fmla="*/ 521730 h 1918967"/>
              <a:gd name="connsiteX9" fmla="*/ 181211 w 3795481"/>
              <a:gd name="connsiteY9" fmla="*/ 521439 h 1918967"/>
              <a:gd name="connsiteX10" fmla="*/ 180925 w 3795481"/>
              <a:gd name="connsiteY10" fmla="*/ 1398260 h 1918967"/>
              <a:gd name="connsiteX11" fmla="*/ 1060349 w 3795481"/>
              <a:gd name="connsiteY11" fmla="*/ 1398550 h 1918967"/>
              <a:gd name="connsiteX12" fmla="*/ 1060635 w 3795481"/>
              <a:gd name="connsiteY12" fmla="*/ 1398260 h 1918967"/>
              <a:gd name="connsiteX13" fmla="*/ 1060635 w 3795481"/>
              <a:gd name="connsiteY13" fmla="*/ 1398260 h 1918967"/>
              <a:gd name="connsiteX14" fmla="*/ 1612989 w 3795481"/>
              <a:gd name="connsiteY14" fmla="*/ 1319171 h 1918967"/>
              <a:gd name="connsiteX15" fmla="*/ 1813472 w 3795481"/>
              <a:gd name="connsiteY15" fmla="*/ 1524585 h 1918967"/>
              <a:gd name="connsiteX16" fmla="*/ 1813472 w 3795481"/>
              <a:gd name="connsiteY16" fmla="*/ 1524585 h 1918967"/>
              <a:gd name="connsiteX17" fmla="*/ 1867707 w 3795481"/>
              <a:gd name="connsiteY17" fmla="*/ 1590512 h 1918967"/>
              <a:gd name="connsiteX18" fmla="*/ 3228735 w 3795481"/>
              <a:gd name="connsiteY18" fmla="*/ 1680763 h 1918967"/>
              <a:gd name="connsiteX19" fmla="*/ 3236164 w 3795481"/>
              <a:gd name="connsiteY19" fmla="*/ 1674216 h 1918967"/>
              <a:gd name="connsiteX20" fmla="*/ 3236164 w 3795481"/>
              <a:gd name="connsiteY20" fmla="*/ 1674216 h 1918967"/>
              <a:gd name="connsiteX21" fmla="*/ 3794348 w 3795481"/>
              <a:gd name="connsiteY21" fmla="*/ 1465098 h 191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95481" h="1918967">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w="5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41" name="Google Shape;141;p4" descr="Background pattern&#10;&#10;Description automatically generated"/>
          <p:cNvPicPr preferRelativeResize="0"/>
          <p:nvPr/>
        </p:nvPicPr>
        <p:blipFill rotWithShape="1">
          <a:blip r:embed="rId4">
            <a:alphaModFix/>
          </a:blip>
          <a:srcRect/>
          <a:stretch/>
        </p:blipFill>
        <p:spPr>
          <a:xfrm>
            <a:off x="10292346" y="96040"/>
            <a:ext cx="1544482" cy="1119843"/>
          </a:xfrm>
          <a:prstGeom prst="rect">
            <a:avLst/>
          </a:prstGeom>
          <a:noFill/>
          <a:ln>
            <a:noFill/>
          </a:ln>
        </p:spPr>
      </p:pic>
      <p:sp>
        <p:nvSpPr>
          <p:cNvPr id="54" name="Oval 53">
            <a:extLst>
              <a:ext uri="{FF2B5EF4-FFF2-40B4-BE49-F238E27FC236}">
                <a16:creationId xmlns:a16="http://schemas.microsoft.com/office/drawing/2014/main" id="{B6D55503-3AAE-7B4D-A503-00910A61DBB9}"/>
              </a:ext>
            </a:extLst>
          </p:cNvPr>
          <p:cNvSpPr/>
          <p:nvPr/>
        </p:nvSpPr>
        <p:spPr>
          <a:xfrm>
            <a:off x="2250003" y="3368051"/>
            <a:ext cx="2128139" cy="2128139"/>
          </a:xfrm>
          <a:prstGeom prst="ellipse">
            <a:avLst/>
          </a:prstGeom>
          <a:blipFill>
            <a:blip r:embed="rId5" cstate="screen">
              <a:duotone>
                <a:schemeClr val="bg2">
                  <a:shade val="45000"/>
                  <a:satMod val="135000"/>
                </a:schemeClr>
                <a:prstClr val="white"/>
              </a:duotone>
              <a:extLst>
                <a:ext uri="{BEBA8EAE-BF5A-486C-A8C5-ECC9F3942E4B}">
                  <a14:imgProps xmlns:a14="http://schemas.microsoft.com/office/drawing/2010/main">
                    <a14:imgLayer r:embed="rId6">
                      <a14:imgEffect>
                        <a14:saturation sat="0"/>
                      </a14:imgEffect>
                      <a14:imgEffect>
                        <a14:brightnessContrast bright="2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Oval 54">
            <a:extLst>
              <a:ext uri="{FF2B5EF4-FFF2-40B4-BE49-F238E27FC236}">
                <a16:creationId xmlns:a16="http://schemas.microsoft.com/office/drawing/2014/main" id="{CB9DA350-5FDE-8A4C-968F-CB37980A5004}"/>
              </a:ext>
            </a:extLst>
          </p:cNvPr>
          <p:cNvSpPr>
            <a:spLocks noChangeAspect="1"/>
          </p:cNvSpPr>
          <p:nvPr/>
        </p:nvSpPr>
        <p:spPr>
          <a:xfrm>
            <a:off x="245407" y="3647758"/>
            <a:ext cx="1568724" cy="1568724"/>
          </a:xfrm>
          <a:prstGeom prst="ellipse">
            <a:avLst/>
          </a:prstGeom>
          <a:blipFill>
            <a:blip r:embed="rId7" cstate="screen">
              <a:duotone>
                <a:schemeClr val="bg2">
                  <a:shade val="45000"/>
                  <a:satMod val="135000"/>
                </a:schemeClr>
                <a:prstClr val="white"/>
              </a:duotone>
              <a:extLst>
                <a:ext uri="{28A0092B-C50C-407E-A947-70E740481C1C}">
                  <a14:useLocalDpi xmlns:a14="http://schemas.microsoft.com/office/drawing/2010/main"/>
                </a:ext>
              </a:extLst>
            </a:blip>
            <a:srcRect/>
            <a:stretch>
              <a:fillRect t="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 name="Google Shape;127;p4"/>
          <p:cNvSpPr txBox="1"/>
          <p:nvPr/>
        </p:nvSpPr>
        <p:spPr>
          <a:xfrm>
            <a:off x="515938" y="1338377"/>
            <a:ext cx="9306718" cy="177228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4800" b="1" i="0" u="none" strike="noStrike" kern="1200" cap="none" spc="30" normalizeH="0" baseline="0" noProof="0" dirty="0">
                <a:ln>
                  <a:noFill/>
                </a:ln>
                <a:effectLst/>
                <a:uLnTx/>
                <a:uFillTx/>
                <a:latin typeface="Arial Black"/>
                <a:ea typeface="Arial Black"/>
                <a:cs typeface="Arial Black"/>
                <a:sym typeface="Arial Black"/>
              </a:rPr>
              <a:t>Insert section title here</a:t>
            </a:r>
            <a:endParaRPr kumimoji="0" lang="en-GB" sz="4800" b="0" i="0" u="none" strike="noStrike" kern="1200" cap="none" spc="30" normalizeH="0" baseline="0" noProof="0" dirty="0">
              <a:ln>
                <a:noFill/>
              </a:ln>
              <a:effectLst/>
              <a:uLnTx/>
              <a:uFillTx/>
              <a:latin typeface="Arial"/>
            </a:endParaRPr>
          </a:p>
        </p:txBody>
      </p:sp>
    </p:spTree>
    <p:extLst>
      <p:ext uri="{BB962C8B-B14F-4D97-AF65-F5344CB8AC3E}">
        <p14:creationId xmlns:p14="http://schemas.microsoft.com/office/powerpoint/2010/main" val="113701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50000"/>
          </a:schemeClr>
        </a:solidFill>
        <a:effectLst/>
      </p:bgPr>
    </p:bg>
    <p:spTree>
      <p:nvGrpSpPr>
        <p:cNvPr id="1" name="Shape 119"/>
        <p:cNvGrpSpPr/>
        <p:nvPr/>
      </p:nvGrpSpPr>
      <p:grpSpPr>
        <a:xfrm>
          <a:off x="0" y="0"/>
          <a:ext cx="0" cy="0"/>
          <a:chOff x="0" y="0"/>
          <a:chExt cx="0" cy="0"/>
        </a:xfrm>
      </p:grpSpPr>
      <p:sp>
        <p:nvSpPr>
          <p:cNvPr id="49" name="Graphic 3">
            <a:extLst>
              <a:ext uri="{FF2B5EF4-FFF2-40B4-BE49-F238E27FC236}">
                <a16:creationId xmlns:a16="http://schemas.microsoft.com/office/drawing/2014/main" id="{1B890F9B-9C3B-DC4D-AE3A-5C9C39D48123}"/>
              </a:ext>
            </a:extLst>
          </p:cNvPr>
          <p:cNvSpPr>
            <a:spLocks noChangeAspect="1"/>
          </p:cNvSpPr>
          <p:nvPr/>
        </p:nvSpPr>
        <p:spPr>
          <a:xfrm flipH="1">
            <a:off x="9143999" y="2105342"/>
            <a:ext cx="2512393" cy="1242909"/>
          </a:xfrm>
          <a:custGeom>
            <a:avLst/>
            <a:gdLst>
              <a:gd name="connsiteX0" fmla="*/ 3281448 w 4359947"/>
              <a:gd name="connsiteY0" fmla="*/ 1 h 2156915"/>
              <a:gd name="connsiteX1" fmla="*/ 2485270 w 4359947"/>
              <a:gd name="connsiteY1" fmla="*/ 351052 h 2156915"/>
              <a:gd name="connsiteX2" fmla="*/ 2485270 w 4359947"/>
              <a:gd name="connsiteY2" fmla="*/ 351052 h 2156915"/>
              <a:gd name="connsiteX3" fmla="*/ 648290 w 4359947"/>
              <a:gd name="connsiteY3" fmla="*/ 725596 h 2156915"/>
              <a:gd name="connsiteX4" fmla="*/ 648290 w 4359947"/>
              <a:gd name="connsiteY4" fmla="*/ 725596 h 2156915"/>
              <a:gd name="connsiteX5" fmla="*/ 67389 w 4359947"/>
              <a:gd name="connsiteY5" fmla="*/ 850230 h 2156915"/>
              <a:gd name="connsiteX6" fmla="*/ 192024 w 4359947"/>
              <a:gd name="connsiteY6" fmla="*/ 1431123 h 2156915"/>
              <a:gd name="connsiteX7" fmla="*/ 648290 w 4359947"/>
              <a:gd name="connsiteY7" fmla="*/ 1431123 h 2156915"/>
              <a:gd name="connsiteX8" fmla="*/ 648290 w 4359947"/>
              <a:gd name="connsiteY8" fmla="*/ 1431123 h 2156915"/>
              <a:gd name="connsiteX9" fmla="*/ 2485080 w 4359947"/>
              <a:gd name="connsiteY9" fmla="*/ 1805667 h 2156915"/>
              <a:gd name="connsiteX10" fmla="*/ 2485080 w 4359947"/>
              <a:gd name="connsiteY10" fmla="*/ 1805667 h 2156915"/>
              <a:gd name="connsiteX11" fmla="*/ 4008694 w 4359947"/>
              <a:gd name="connsiteY11" fmla="*/ 1874837 h 2156915"/>
              <a:gd name="connsiteX12" fmla="*/ 4077866 w 4359947"/>
              <a:gd name="connsiteY12" fmla="*/ 351242 h 2156915"/>
              <a:gd name="connsiteX13" fmla="*/ 3281448 w 4359947"/>
              <a:gd name="connsiteY13" fmla="*/ 1 h 215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9947" h="2156915">
                <a:moveTo>
                  <a:pt x="3281448" y="1"/>
                </a:moveTo>
                <a:cubicBezTo>
                  <a:pt x="2978456" y="-342"/>
                  <a:pt x="2689372" y="127121"/>
                  <a:pt x="2485270" y="351052"/>
                </a:cubicBezTo>
                <a:lnTo>
                  <a:pt x="2485270" y="351052"/>
                </a:lnTo>
                <a:cubicBezTo>
                  <a:pt x="1680628" y="1231677"/>
                  <a:pt x="1038531" y="977733"/>
                  <a:pt x="648290" y="725596"/>
                </a:cubicBezTo>
                <a:lnTo>
                  <a:pt x="648290" y="725596"/>
                </a:lnTo>
                <a:cubicBezTo>
                  <a:pt x="453461" y="599603"/>
                  <a:pt x="193383" y="655404"/>
                  <a:pt x="67389" y="850230"/>
                </a:cubicBezTo>
                <a:cubicBezTo>
                  <a:pt x="-58605" y="1045056"/>
                  <a:pt x="-2804" y="1305130"/>
                  <a:pt x="192024" y="1431123"/>
                </a:cubicBezTo>
                <a:cubicBezTo>
                  <a:pt x="330862" y="1520907"/>
                  <a:pt x="509452" y="1520907"/>
                  <a:pt x="648290" y="1431123"/>
                </a:cubicBezTo>
                <a:lnTo>
                  <a:pt x="648290" y="1431123"/>
                </a:lnTo>
                <a:cubicBezTo>
                  <a:pt x="1038246" y="1178986"/>
                  <a:pt x="1680628" y="925137"/>
                  <a:pt x="2485080" y="1805667"/>
                </a:cubicBezTo>
                <a:lnTo>
                  <a:pt x="2485080" y="1805667"/>
                </a:lnTo>
                <a:cubicBezTo>
                  <a:pt x="2886713" y="2245497"/>
                  <a:pt x="3568859" y="2276465"/>
                  <a:pt x="4008694" y="1874837"/>
                </a:cubicBezTo>
                <a:cubicBezTo>
                  <a:pt x="4448530" y="1473209"/>
                  <a:pt x="4479499" y="791072"/>
                  <a:pt x="4077866" y="351242"/>
                </a:cubicBezTo>
                <a:cubicBezTo>
                  <a:pt x="3873530" y="127473"/>
                  <a:pt x="3584478" y="-6"/>
                  <a:pt x="3281448" y="1"/>
                </a:cubicBezTo>
                <a:close/>
              </a:path>
            </a:pathLst>
          </a:custGeom>
          <a:solidFill>
            <a:schemeClr val="accent5">
              <a:lumMod val="20000"/>
              <a:lumOff val="80000"/>
            </a:schemeClr>
          </a:solidFill>
          <a:ln w="95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4"/>
          <p:cNvSpPr/>
          <p:nvPr/>
        </p:nvSpPr>
        <p:spPr>
          <a:xfrm>
            <a:off x="11425830" y="4812549"/>
            <a:ext cx="774029" cy="1255250"/>
          </a:xfrm>
          <a:custGeom>
            <a:avLst/>
            <a:gdLst/>
            <a:ahLst/>
            <a:cxnLst/>
            <a:rect l="l" t="t" r="r" b="b"/>
            <a:pathLst>
              <a:path w="774029" h="1255250" extrusionOk="0">
                <a:moveTo>
                  <a:pt x="627625" y="0"/>
                </a:moveTo>
                <a:cubicBezTo>
                  <a:pt x="670953" y="0"/>
                  <a:pt x="713257" y="4391"/>
                  <a:pt x="754113" y="12751"/>
                </a:cubicBezTo>
                <a:lnTo>
                  <a:pt x="774029" y="18934"/>
                </a:lnTo>
                <a:lnTo>
                  <a:pt x="774029" y="1236317"/>
                </a:lnTo>
                <a:lnTo>
                  <a:pt x="754113" y="1242499"/>
                </a:lnTo>
                <a:cubicBezTo>
                  <a:pt x="713257" y="1250860"/>
                  <a:pt x="670953" y="1255250"/>
                  <a:pt x="627625" y="1255250"/>
                </a:cubicBezTo>
                <a:cubicBezTo>
                  <a:pt x="280997" y="1255250"/>
                  <a:pt x="0" y="974253"/>
                  <a:pt x="0" y="627625"/>
                </a:cubicBezTo>
                <a:cubicBezTo>
                  <a:pt x="0" y="280997"/>
                  <a:pt x="280997" y="0"/>
                  <a:pt x="627625" y="0"/>
                </a:cubicBezTo>
                <a:close/>
              </a:path>
            </a:pathLst>
          </a:cu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6" name="Google Shape;123;p4">
            <a:extLst>
              <a:ext uri="{FF2B5EF4-FFF2-40B4-BE49-F238E27FC236}">
                <a16:creationId xmlns:a16="http://schemas.microsoft.com/office/drawing/2014/main" id="{A4215B9B-3684-1743-B8CE-2B592E8B63AE}"/>
              </a:ext>
            </a:extLst>
          </p:cNvPr>
          <p:cNvSpPr/>
          <p:nvPr/>
        </p:nvSpPr>
        <p:spPr>
          <a:xfrm>
            <a:off x="65945" y="5453441"/>
            <a:ext cx="924621" cy="924621"/>
          </a:xfrm>
          <a:prstGeom prst="ellipse">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 name="Google Shape;122;p4"/>
          <p:cNvSpPr/>
          <p:nvPr/>
        </p:nvSpPr>
        <p:spPr>
          <a:xfrm rot="10800000">
            <a:off x="-150" y="4338268"/>
            <a:ext cx="3713311" cy="1877422"/>
          </a:xfrm>
          <a:custGeom>
            <a:avLst/>
            <a:gdLst/>
            <a:ahLst/>
            <a:cxnLst/>
            <a:rect l="l" t="t" r="r" b="b"/>
            <a:pathLst>
              <a:path w="3795481" h="1918967" extrusionOk="0">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 name="Google Shape;123;p4"/>
          <p:cNvSpPr/>
          <p:nvPr/>
        </p:nvSpPr>
        <p:spPr>
          <a:xfrm>
            <a:off x="7485419" y="3015041"/>
            <a:ext cx="924621" cy="924621"/>
          </a:xfrm>
          <a:prstGeom prst="ellipse">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6" name="Google Shape;156;p4"/>
          <p:cNvSpPr/>
          <p:nvPr/>
        </p:nvSpPr>
        <p:spPr>
          <a:xfrm>
            <a:off x="8370076" y="3477352"/>
            <a:ext cx="352966" cy="35296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7" name="Google Shape;157;p4"/>
          <p:cNvSpPr/>
          <p:nvPr/>
        </p:nvSpPr>
        <p:spPr>
          <a:xfrm>
            <a:off x="6419519" y="4720308"/>
            <a:ext cx="423977" cy="423977"/>
          </a:xfrm>
          <a:prstGeom prst="ellipse">
            <a:avLst/>
          </a:prstGeom>
          <a:solidFill>
            <a:schemeClr val="accent1">
              <a:alpha val="7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3" name="Graphic 3">
            <a:extLst>
              <a:ext uri="{FF2B5EF4-FFF2-40B4-BE49-F238E27FC236}">
                <a16:creationId xmlns:a16="http://schemas.microsoft.com/office/drawing/2014/main" id="{2158FC13-A9E6-D743-9B7B-A579EB8239F1}"/>
              </a:ext>
            </a:extLst>
          </p:cNvPr>
          <p:cNvSpPr/>
          <p:nvPr/>
        </p:nvSpPr>
        <p:spPr>
          <a:xfrm>
            <a:off x="4806821" y="2547619"/>
            <a:ext cx="7393037" cy="3737865"/>
          </a:xfrm>
          <a:custGeom>
            <a:avLst/>
            <a:gdLst>
              <a:gd name="connsiteX0" fmla="*/ 3794405 w 3795481"/>
              <a:gd name="connsiteY0" fmla="*/ 455063 h 1918967"/>
              <a:gd name="connsiteX1" fmla="*/ 3236221 w 3795481"/>
              <a:gd name="connsiteY1" fmla="*/ 246002 h 1918967"/>
              <a:gd name="connsiteX2" fmla="*/ 3236221 w 3795481"/>
              <a:gd name="connsiteY2" fmla="*/ 246002 h 1918967"/>
              <a:gd name="connsiteX3" fmla="*/ 1876680 w 3795481"/>
              <a:gd name="connsiteY3" fmla="*/ 317871 h 1918967"/>
              <a:gd name="connsiteX4" fmla="*/ 1813529 w 3795481"/>
              <a:gd name="connsiteY4" fmla="*/ 395689 h 1918967"/>
              <a:gd name="connsiteX5" fmla="*/ 1813529 w 3795481"/>
              <a:gd name="connsiteY5" fmla="*/ 395404 h 1918967"/>
              <a:gd name="connsiteX6" fmla="*/ 1442054 w 3795481"/>
              <a:gd name="connsiteY6" fmla="*/ 673640 h 1918967"/>
              <a:gd name="connsiteX7" fmla="*/ 1060635 w 3795481"/>
              <a:gd name="connsiteY7" fmla="*/ 521730 h 1918967"/>
              <a:gd name="connsiteX8" fmla="*/ 1060635 w 3795481"/>
              <a:gd name="connsiteY8" fmla="*/ 521730 h 1918967"/>
              <a:gd name="connsiteX9" fmla="*/ 181211 w 3795481"/>
              <a:gd name="connsiteY9" fmla="*/ 521439 h 1918967"/>
              <a:gd name="connsiteX10" fmla="*/ 180925 w 3795481"/>
              <a:gd name="connsiteY10" fmla="*/ 1398260 h 1918967"/>
              <a:gd name="connsiteX11" fmla="*/ 1060349 w 3795481"/>
              <a:gd name="connsiteY11" fmla="*/ 1398550 h 1918967"/>
              <a:gd name="connsiteX12" fmla="*/ 1060635 w 3795481"/>
              <a:gd name="connsiteY12" fmla="*/ 1398260 h 1918967"/>
              <a:gd name="connsiteX13" fmla="*/ 1060635 w 3795481"/>
              <a:gd name="connsiteY13" fmla="*/ 1398260 h 1918967"/>
              <a:gd name="connsiteX14" fmla="*/ 1612989 w 3795481"/>
              <a:gd name="connsiteY14" fmla="*/ 1319171 h 1918967"/>
              <a:gd name="connsiteX15" fmla="*/ 1813472 w 3795481"/>
              <a:gd name="connsiteY15" fmla="*/ 1524585 h 1918967"/>
              <a:gd name="connsiteX16" fmla="*/ 1813472 w 3795481"/>
              <a:gd name="connsiteY16" fmla="*/ 1524585 h 1918967"/>
              <a:gd name="connsiteX17" fmla="*/ 1867707 w 3795481"/>
              <a:gd name="connsiteY17" fmla="*/ 1590512 h 1918967"/>
              <a:gd name="connsiteX18" fmla="*/ 3228735 w 3795481"/>
              <a:gd name="connsiteY18" fmla="*/ 1680763 h 1918967"/>
              <a:gd name="connsiteX19" fmla="*/ 3236164 w 3795481"/>
              <a:gd name="connsiteY19" fmla="*/ 1674216 h 1918967"/>
              <a:gd name="connsiteX20" fmla="*/ 3236164 w 3795481"/>
              <a:gd name="connsiteY20" fmla="*/ 1674216 h 1918967"/>
              <a:gd name="connsiteX21" fmla="*/ 3794348 w 3795481"/>
              <a:gd name="connsiteY21" fmla="*/ 1465098 h 191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95481" h="1918967">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w="5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41" name="Google Shape;141;p4" descr="Background pattern&#10;&#10;Description automatically generated"/>
          <p:cNvPicPr preferRelativeResize="0"/>
          <p:nvPr/>
        </p:nvPicPr>
        <p:blipFill rotWithShape="1">
          <a:blip r:embed="rId4">
            <a:alphaModFix/>
          </a:blip>
          <a:srcRect/>
          <a:stretch/>
        </p:blipFill>
        <p:spPr>
          <a:xfrm>
            <a:off x="10292346" y="96040"/>
            <a:ext cx="1544482" cy="1119843"/>
          </a:xfrm>
          <a:prstGeom prst="rect">
            <a:avLst/>
          </a:prstGeom>
          <a:noFill/>
          <a:ln>
            <a:noFill/>
          </a:ln>
        </p:spPr>
      </p:pic>
      <p:sp>
        <p:nvSpPr>
          <p:cNvPr id="54" name="Oval 53">
            <a:extLst>
              <a:ext uri="{FF2B5EF4-FFF2-40B4-BE49-F238E27FC236}">
                <a16:creationId xmlns:a16="http://schemas.microsoft.com/office/drawing/2014/main" id="{B6D55503-3AAE-7B4D-A503-00910A61DBB9}"/>
              </a:ext>
            </a:extLst>
          </p:cNvPr>
          <p:cNvSpPr/>
          <p:nvPr/>
        </p:nvSpPr>
        <p:spPr>
          <a:xfrm>
            <a:off x="2250003" y="3368051"/>
            <a:ext cx="2128139" cy="2128139"/>
          </a:xfrm>
          <a:prstGeom prst="ellipse">
            <a:avLst/>
          </a:prstGeom>
          <a:blipFill>
            <a:blip r:embed="rId5"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Oval 54">
            <a:extLst>
              <a:ext uri="{FF2B5EF4-FFF2-40B4-BE49-F238E27FC236}">
                <a16:creationId xmlns:a16="http://schemas.microsoft.com/office/drawing/2014/main" id="{CB9DA350-5FDE-8A4C-968F-CB37980A5004}"/>
              </a:ext>
            </a:extLst>
          </p:cNvPr>
          <p:cNvSpPr>
            <a:spLocks noChangeAspect="1"/>
          </p:cNvSpPr>
          <p:nvPr/>
        </p:nvSpPr>
        <p:spPr>
          <a:xfrm>
            <a:off x="245407" y="3647758"/>
            <a:ext cx="1568724" cy="1568724"/>
          </a:xfrm>
          <a:prstGeom prst="ellipse">
            <a:avLst/>
          </a:prstGeom>
          <a:blipFill>
            <a:blip r:embed="rId6" cstate="screen">
              <a:duotone>
                <a:schemeClr val="bg2">
                  <a:shade val="45000"/>
                  <a:satMod val="135000"/>
                </a:schemeClr>
                <a:prstClr val="white"/>
              </a:duotone>
              <a:extLst>
                <a:ext uri="{BEBA8EAE-BF5A-486C-A8C5-ECC9F3942E4B}">
                  <a14:imgProps xmlns:a14="http://schemas.microsoft.com/office/drawing/2010/main">
                    <a14:imgLayer r:embed="rId7">
                      <a14:imgEffect>
                        <a14:saturation sat="0"/>
                      </a14:imgEffect>
                      <a14:imgEffect>
                        <a14:brightnessContrast bright="2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 name="Google Shape;127;p4"/>
          <p:cNvSpPr txBox="1"/>
          <p:nvPr/>
        </p:nvSpPr>
        <p:spPr>
          <a:xfrm>
            <a:off x="515938" y="1338377"/>
            <a:ext cx="9306718" cy="177228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4800" b="1" i="0" u="none" strike="noStrike" kern="1200" cap="none" spc="30" normalizeH="0" baseline="0" noProof="0" dirty="0">
                <a:ln>
                  <a:noFill/>
                </a:ln>
                <a:effectLst/>
                <a:uLnTx/>
                <a:uFillTx/>
                <a:latin typeface="Arial Black"/>
                <a:ea typeface="Arial Black"/>
                <a:cs typeface="Arial Black"/>
                <a:sym typeface="Arial Black"/>
              </a:rPr>
              <a:t>Insert section title here</a:t>
            </a:r>
            <a:endParaRPr kumimoji="0" lang="en-GB" sz="4800" b="0" i="0" u="none" strike="noStrike" kern="1200" cap="none" spc="30" normalizeH="0" baseline="0" noProof="0" dirty="0">
              <a:ln>
                <a:noFill/>
              </a:ln>
              <a:effectLst/>
              <a:uLnTx/>
              <a:uFillTx/>
              <a:latin typeface="Arial"/>
            </a:endParaRPr>
          </a:p>
        </p:txBody>
      </p:sp>
    </p:spTree>
    <p:extLst>
      <p:ext uri="{BB962C8B-B14F-4D97-AF65-F5344CB8AC3E}">
        <p14:creationId xmlns:p14="http://schemas.microsoft.com/office/powerpoint/2010/main" val="578186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50000"/>
          </a:schemeClr>
        </a:solidFill>
        <a:effectLst/>
      </p:bgPr>
    </p:bg>
    <p:spTree>
      <p:nvGrpSpPr>
        <p:cNvPr id="1" name="Shape 119"/>
        <p:cNvGrpSpPr/>
        <p:nvPr/>
      </p:nvGrpSpPr>
      <p:grpSpPr>
        <a:xfrm>
          <a:off x="0" y="0"/>
          <a:ext cx="0" cy="0"/>
          <a:chOff x="0" y="0"/>
          <a:chExt cx="0" cy="0"/>
        </a:xfrm>
      </p:grpSpPr>
      <p:sp>
        <p:nvSpPr>
          <p:cNvPr id="49" name="Graphic 3">
            <a:extLst>
              <a:ext uri="{FF2B5EF4-FFF2-40B4-BE49-F238E27FC236}">
                <a16:creationId xmlns:a16="http://schemas.microsoft.com/office/drawing/2014/main" id="{1B890F9B-9C3B-DC4D-AE3A-5C9C39D48123}"/>
              </a:ext>
            </a:extLst>
          </p:cNvPr>
          <p:cNvSpPr>
            <a:spLocks noChangeAspect="1"/>
          </p:cNvSpPr>
          <p:nvPr/>
        </p:nvSpPr>
        <p:spPr>
          <a:xfrm flipH="1">
            <a:off x="9143999" y="2105342"/>
            <a:ext cx="2512393" cy="1242909"/>
          </a:xfrm>
          <a:custGeom>
            <a:avLst/>
            <a:gdLst>
              <a:gd name="connsiteX0" fmla="*/ 3281448 w 4359947"/>
              <a:gd name="connsiteY0" fmla="*/ 1 h 2156915"/>
              <a:gd name="connsiteX1" fmla="*/ 2485270 w 4359947"/>
              <a:gd name="connsiteY1" fmla="*/ 351052 h 2156915"/>
              <a:gd name="connsiteX2" fmla="*/ 2485270 w 4359947"/>
              <a:gd name="connsiteY2" fmla="*/ 351052 h 2156915"/>
              <a:gd name="connsiteX3" fmla="*/ 648290 w 4359947"/>
              <a:gd name="connsiteY3" fmla="*/ 725596 h 2156915"/>
              <a:gd name="connsiteX4" fmla="*/ 648290 w 4359947"/>
              <a:gd name="connsiteY4" fmla="*/ 725596 h 2156915"/>
              <a:gd name="connsiteX5" fmla="*/ 67389 w 4359947"/>
              <a:gd name="connsiteY5" fmla="*/ 850230 h 2156915"/>
              <a:gd name="connsiteX6" fmla="*/ 192024 w 4359947"/>
              <a:gd name="connsiteY6" fmla="*/ 1431123 h 2156915"/>
              <a:gd name="connsiteX7" fmla="*/ 648290 w 4359947"/>
              <a:gd name="connsiteY7" fmla="*/ 1431123 h 2156915"/>
              <a:gd name="connsiteX8" fmla="*/ 648290 w 4359947"/>
              <a:gd name="connsiteY8" fmla="*/ 1431123 h 2156915"/>
              <a:gd name="connsiteX9" fmla="*/ 2485080 w 4359947"/>
              <a:gd name="connsiteY9" fmla="*/ 1805667 h 2156915"/>
              <a:gd name="connsiteX10" fmla="*/ 2485080 w 4359947"/>
              <a:gd name="connsiteY10" fmla="*/ 1805667 h 2156915"/>
              <a:gd name="connsiteX11" fmla="*/ 4008694 w 4359947"/>
              <a:gd name="connsiteY11" fmla="*/ 1874837 h 2156915"/>
              <a:gd name="connsiteX12" fmla="*/ 4077866 w 4359947"/>
              <a:gd name="connsiteY12" fmla="*/ 351242 h 2156915"/>
              <a:gd name="connsiteX13" fmla="*/ 3281448 w 4359947"/>
              <a:gd name="connsiteY13" fmla="*/ 1 h 215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9947" h="2156915">
                <a:moveTo>
                  <a:pt x="3281448" y="1"/>
                </a:moveTo>
                <a:cubicBezTo>
                  <a:pt x="2978456" y="-342"/>
                  <a:pt x="2689372" y="127121"/>
                  <a:pt x="2485270" y="351052"/>
                </a:cubicBezTo>
                <a:lnTo>
                  <a:pt x="2485270" y="351052"/>
                </a:lnTo>
                <a:cubicBezTo>
                  <a:pt x="1680628" y="1231677"/>
                  <a:pt x="1038531" y="977733"/>
                  <a:pt x="648290" y="725596"/>
                </a:cubicBezTo>
                <a:lnTo>
                  <a:pt x="648290" y="725596"/>
                </a:lnTo>
                <a:cubicBezTo>
                  <a:pt x="453461" y="599603"/>
                  <a:pt x="193383" y="655404"/>
                  <a:pt x="67389" y="850230"/>
                </a:cubicBezTo>
                <a:cubicBezTo>
                  <a:pt x="-58605" y="1045056"/>
                  <a:pt x="-2804" y="1305130"/>
                  <a:pt x="192024" y="1431123"/>
                </a:cubicBezTo>
                <a:cubicBezTo>
                  <a:pt x="330862" y="1520907"/>
                  <a:pt x="509452" y="1520907"/>
                  <a:pt x="648290" y="1431123"/>
                </a:cubicBezTo>
                <a:lnTo>
                  <a:pt x="648290" y="1431123"/>
                </a:lnTo>
                <a:cubicBezTo>
                  <a:pt x="1038246" y="1178986"/>
                  <a:pt x="1680628" y="925137"/>
                  <a:pt x="2485080" y="1805667"/>
                </a:cubicBezTo>
                <a:lnTo>
                  <a:pt x="2485080" y="1805667"/>
                </a:lnTo>
                <a:cubicBezTo>
                  <a:pt x="2886713" y="2245497"/>
                  <a:pt x="3568859" y="2276465"/>
                  <a:pt x="4008694" y="1874837"/>
                </a:cubicBezTo>
                <a:cubicBezTo>
                  <a:pt x="4448530" y="1473209"/>
                  <a:pt x="4479499" y="791072"/>
                  <a:pt x="4077866" y="351242"/>
                </a:cubicBezTo>
                <a:cubicBezTo>
                  <a:pt x="3873530" y="127473"/>
                  <a:pt x="3584478" y="-6"/>
                  <a:pt x="3281448" y="1"/>
                </a:cubicBezTo>
                <a:close/>
              </a:path>
            </a:pathLst>
          </a:custGeom>
          <a:solidFill>
            <a:schemeClr val="accent2">
              <a:lumMod val="20000"/>
              <a:lumOff val="80000"/>
            </a:schemeClr>
          </a:solidFill>
          <a:ln w="95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4"/>
          <p:cNvSpPr/>
          <p:nvPr/>
        </p:nvSpPr>
        <p:spPr>
          <a:xfrm>
            <a:off x="11425830" y="4812549"/>
            <a:ext cx="774029" cy="1255250"/>
          </a:xfrm>
          <a:custGeom>
            <a:avLst/>
            <a:gdLst/>
            <a:ahLst/>
            <a:cxnLst/>
            <a:rect l="l" t="t" r="r" b="b"/>
            <a:pathLst>
              <a:path w="774029" h="1255250" extrusionOk="0">
                <a:moveTo>
                  <a:pt x="627625" y="0"/>
                </a:moveTo>
                <a:cubicBezTo>
                  <a:pt x="670953" y="0"/>
                  <a:pt x="713257" y="4391"/>
                  <a:pt x="754113" y="12751"/>
                </a:cubicBezTo>
                <a:lnTo>
                  <a:pt x="774029" y="18934"/>
                </a:lnTo>
                <a:lnTo>
                  <a:pt x="774029" y="1236317"/>
                </a:lnTo>
                <a:lnTo>
                  <a:pt x="754113" y="1242499"/>
                </a:lnTo>
                <a:cubicBezTo>
                  <a:pt x="713257" y="1250860"/>
                  <a:pt x="670953" y="1255250"/>
                  <a:pt x="627625" y="1255250"/>
                </a:cubicBezTo>
                <a:cubicBezTo>
                  <a:pt x="280997" y="1255250"/>
                  <a:pt x="0" y="974253"/>
                  <a:pt x="0" y="627625"/>
                </a:cubicBezTo>
                <a:cubicBezTo>
                  <a:pt x="0" y="280997"/>
                  <a:pt x="280997" y="0"/>
                  <a:pt x="627625" y="0"/>
                </a:cubicBezTo>
                <a:close/>
              </a:path>
            </a:pathLst>
          </a:custGeom>
          <a:solidFill>
            <a:schemeClr val="accent2">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6" name="Google Shape;123;p4">
            <a:extLst>
              <a:ext uri="{FF2B5EF4-FFF2-40B4-BE49-F238E27FC236}">
                <a16:creationId xmlns:a16="http://schemas.microsoft.com/office/drawing/2014/main" id="{A4215B9B-3684-1743-B8CE-2B592E8B63AE}"/>
              </a:ext>
            </a:extLst>
          </p:cNvPr>
          <p:cNvSpPr/>
          <p:nvPr/>
        </p:nvSpPr>
        <p:spPr>
          <a:xfrm>
            <a:off x="65945" y="5453441"/>
            <a:ext cx="924621" cy="924621"/>
          </a:xfrm>
          <a:prstGeom prst="ellipse">
            <a:avLst/>
          </a:prstGeom>
          <a:solidFill>
            <a:schemeClr val="accent2">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 name="Google Shape;122;p4"/>
          <p:cNvSpPr/>
          <p:nvPr/>
        </p:nvSpPr>
        <p:spPr>
          <a:xfrm rot="10800000">
            <a:off x="-150" y="4338268"/>
            <a:ext cx="3713311" cy="1877422"/>
          </a:xfrm>
          <a:custGeom>
            <a:avLst/>
            <a:gdLst/>
            <a:ahLst/>
            <a:cxnLst/>
            <a:rect l="l" t="t" r="r" b="b"/>
            <a:pathLst>
              <a:path w="3795481" h="1918967" extrusionOk="0">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 name="Google Shape;123;p4"/>
          <p:cNvSpPr/>
          <p:nvPr/>
        </p:nvSpPr>
        <p:spPr>
          <a:xfrm>
            <a:off x="7485419" y="3015041"/>
            <a:ext cx="924621" cy="924621"/>
          </a:xfrm>
          <a:prstGeom prst="ellipse">
            <a:avLst/>
          </a:prstGeom>
          <a:solidFill>
            <a:schemeClr val="accent2">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 name="Google Shape;124;p4"/>
          <p:cNvSpPr/>
          <p:nvPr/>
        </p:nvSpPr>
        <p:spPr>
          <a:xfrm>
            <a:off x="6901410" y="5643822"/>
            <a:ext cx="423977" cy="423977"/>
          </a:xfrm>
          <a:prstGeom prst="ellipse">
            <a:avLst/>
          </a:prstGeom>
          <a:solidFill>
            <a:schemeClr val="accent2">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6" name="Google Shape;156;p4"/>
          <p:cNvSpPr/>
          <p:nvPr/>
        </p:nvSpPr>
        <p:spPr>
          <a:xfrm>
            <a:off x="8370076" y="3477352"/>
            <a:ext cx="352966" cy="35296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7" name="Google Shape;157;p4"/>
          <p:cNvSpPr/>
          <p:nvPr/>
        </p:nvSpPr>
        <p:spPr>
          <a:xfrm>
            <a:off x="6419519" y="4720308"/>
            <a:ext cx="423977" cy="423977"/>
          </a:xfrm>
          <a:prstGeom prst="ellipse">
            <a:avLst/>
          </a:prstGeom>
          <a:solidFill>
            <a:schemeClr val="accent1">
              <a:alpha val="7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7" name="Google Shape;137;p4"/>
          <p:cNvSpPr/>
          <p:nvPr/>
        </p:nvSpPr>
        <p:spPr>
          <a:xfrm>
            <a:off x="5071788" y="5940939"/>
            <a:ext cx="549501" cy="549501"/>
          </a:xfrm>
          <a:prstGeom prst="ellipse">
            <a:avLst/>
          </a:pr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41" name="Google Shape;141;p4" descr="Background pattern&#10;&#10;Description automatically generated"/>
          <p:cNvPicPr preferRelativeResize="0"/>
          <p:nvPr/>
        </p:nvPicPr>
        <p:blipFill rotWithShape="1">
          <a:blip r:embed="rId3">
            <a:alphaModFix/>
          </a:blip>
          <a:srcRect/>
          <a:stretch/>
        </p:blipFill>
        <p:spPr>
          <a:xfrm>
            <a:off x="10292346" y="96040"/>
            <a:ext cx="1544482" cy="1119843"/>
          </a:xfrm>
          <a:prstGeom prst="rect">
            <a:avLst/>
          </a:prstGeom>
          <a:noFill/>
          <a:ln>
            <a:noFill/>
          </a:ln>
        </p:spPr>
      </p:pic>
      <p:sp>
        <p:nvSpPr>
          <p:cNvPr id="17" name="Graphic 3">
            <a:extLst>
              <a:ext uri="{FF2B5EF4-FFF2-40B4-BE49-F238E27FC236}">
                <a16:creationId xmlns:a16="http://schemas.microsoft.com/office/drawing/2014/main" id="{9F24754D-D562-914E-AFCF-782AD7B63D0F}"/>
              </a:ext>
            </a:extLst>
          </p:cNvPr>
          <p:cNvSpPr/>
          <p:nvPr/>
        </p:nvSpPr>
        <p:spPr>
          <a:xfrm>
            <a:off x="4806821" y="2547619"/>
            <a:ext cx="7393037" cy="3737865"/>
          </a:xfrm>
          <a:custGeom>
            <a:avLst/>
            <a:gdLst>
              <a:gd name="connsiteX0" fmla="*/ 3794405 w 3795481"/>
              <a:gd name="connsiteY0" fmla="*/ 455063 h 1918967"/>
              <a:gd name="connsiteX1" fmla="*/ 3236221 w 3795481"/>
              <a:gd name="connsiteY1" fmla="*/ 246002 h 1918967"/>
              <a:gd name="connsiteX2" fmla="*/ 3236221 w 3795481"/>
              <a:gd name="connsiteY2" fmla="*/ 246002 h 1918967"/>
              <a:gd name="connsiteX3" fmla="*/ 1876680 w 3795481"/>
              <a:gd name="connsiteY3" fmla="*/ 317871 h 1918967"/>
              <a:gd name="connsiteX4" fmla="*/ 1813529 w 3795481"/>
              <a:gd name="connsiteY4" fmla="*/ 395689 h 1918967"/>
              <a:gd name="connsiteX5" fmla="*/ 1813529 w 3795481"/>
              <a:gd name="connsiteY5" fmla="*/ 395404 h 1918967"/>
              <a:gd name="connsiteX6" fmla="*/ 1442054 w 3795481"/>
              <a:gd name="connsiteY6" fmla="*/ 673640 h 1918967"/>
              <a:gd name="connsiteX7" fmla="*/ 1060635 w 3795481"/>
              <a:gd name="connsiteY7" fmla="*/ 521730 h 1918967"/>
              <a:gd name="connsiteX8" fmla="*/ 1060635 w 3795481"/>
              <a:gd name="connsiteY8" fmla="*/ 521730 h 1918967"/>
              <a:gd name="connsiteX9" fmla="*/ 181211 w 3795481"/>
              <a:gd name="connsiteY9" fmla="*/ 521439 h 1918967"/>
              <a:gd name="connsiteX10" fmla="*/ 180925 w 3795481"/>
              <a:gd name="connsiteY10" fmla="*/ 1398260 h 1918967"/>
              <a:gd name="connsiteX11" fmla="*/ 1060349 w 3795481"/>
              <a:gd name="connsiteY11" fmla="*/ 1398550 h 1918967"/>
              <a:gd name="connsiteX12" fmla="*/ 1060635 w 3795481"/>
              <a:gd name="connsiteY12" fmla="*/ 1398260 h 1918967"/>
              <a:gd name="connsiteX13" fmla="*/ 1060635 w 3795481"/>
              <a:gd name="connsiteY13" fmla="*/ 1398260 h 1918967"/>
              <a:gd name="connsiteX14" fmla="*/ 1612989 w 3795481"/>
              <a:gd name="connsiteY14" fmla="*/ 1319171 h 1918967"/>
              <a:gd name="connsiteX15" fmla="*/ 1813472 w 3795481"/>
              <a:gd name="connsiteY15" fmla="*/ 1524585 h 1918967"/>
              <a:gd name="connsiteX16" fmla="*/ 1813472 w 3795481"/>
              <a:gd name="connsiteY16" fmla="*/ 1524585 h 1918967"/>
              <a:gd name="connsiteX17" fmla="*/ 1867707 w 3795481"/>
              <a:gd name="connsiteY17" fmla="*/ 1590512 h 1918967"/>
              <a:gd name="connsiteX18" fmla="*/ 3228735 w 3795481"/>
              <a:gd name="connsiteY18" fmla="*/ 1680763 h 1918967"/>
              <a:gd name="connsiteX19" fmla="*/ 3236164 w 3795481"/>
              <a:gd name="connsiteY19" fmla="*/ 1674216 h 1918967"/>
              <a:gd name="connsiteX20" fmla="*/ 3236164 w 3795481"/>
              <a:gd name="connsiteY20" fmla="*/ 1674216 h 1918967"/>
              <a:gd name="connsiteX21" fmla="*/ 3794348 w 3795481"/>
              <a:gd name="connsiteY21" fmla="*/ 1465098 h 191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95481" h="1918967">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blipFill>
            <a:blip r:embed="rId4" cstate="screen">
              <a:duotone>
                <a:schemeClr val="bg2">
                  <a:shade val="45000"/>
                  <a:satMod val="135000"/>
                </a:schemeClr>
                <a:prstClr val="white"/>
              </a:duoton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l="1"/>
            </a:stretch>
          </a:blipFill>
          <a:ln w="5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Oval 17">
            <a:extLst>
              <a:ext uri="{FF2B5EF4-FFF2-40B4-BE49-F238E27FC236}">
                <a16:creationId xmlns:a16="http://schemas.microsoft.com/office/drawing/2014/main" id="{00A42D2F-6F11-7F4F-9A07-4F22BB6CE04F}"/>
              </a:ext>
            </a:extLst>
          </p:cNvPr>
          <p:cNvSpPr/>
          <p:nvPr/>
        </p:nvSpPr>
        <p:spPr>
          <a:xfrm>
            <a:off x="2250003" y="3368051"/>
            <a:ext cx="2128139" cy="2128139"/>
          </a:xfrm>
          <a:prstGeom prst="ellipse">
            <a:avLst/>
          </a:prstGeom>
          <a:blipFill>
            <a:blip r:embed="rId6" cstate="screen">
              <a:duotone>
                <a:schemeClr val="bg2">
                  <a:shade val="45000"/>
                  <a:satMod val="135000"/>
                </a:schemeClr>
                <a:prstClr val="white"/>
              </a:duotone>
              <a:extLst>
                <a:ext uri="{BEBA8EAE-BF5A-486C-A8C5-ECC9F3942E4B}">
                  <a14:imgProps xmlns:a14="http://schemas.microsoft.com/office/drawing/2010/main">
                    <a14:imgLayer r:embed="rId7">
                      <a14:imgEffect>
                        <a14:saturation sat="0"/>
                      </a14:imgEffect>
                      <a14:imgEffect>
                        <a14:brightnessContrast bright="2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Oval 18">
            <a:extLst>
              <a:ext uri="{FF2B5EF4-FFF2-40B4-BE49-F238E27FC236}">
                <a16:creationId xmlns:a16="http://schemas.microsoft.com/office/drawing/2014/main" id="{38062E83-C491-F249-B7FF-8159461D2989}"/>
              </a:ext>
            </a:extLst>
          </p:cNvPr>
          <p:cNvSpPr>
            <a:spLocks noChangeAspect="1"/>
          </p:cNvSpPr>
          <p:nvPr/>
        </p:nvSpPr>
        <p:spPr>
          <a:xfrm>
            <a:off x="245407" y="3647758"/>
            <a:ext cx="1568724" cy="1568724"/>
          </a:xfrm>
          <a:prstGeom prst="ellipse">
            <a:avLst/>
          </a:prstGeom>
          <a:blipFill>
            <a:blip r:embed="rId8" cstate="screen">
              <a:duotone>
                <a:schemeClr val="bg2">
                  <a:shade val="45000"/>
                  <a:satMod val="135000"/>
                </a:schemeClr>
                <a:prstClr val="white"/>
              </a:duotone>
              <a:extLst>
                <a:ext uri="{BEBA8EAE-BF5A-486C-A8C5-ECC9F3942E4B}">
                  <a14:imgProps xmlns:a14="http://schemas.microsoft.com/office/drawing/2010/main">
                    <a14:imgLayer r:embed="rId9">
                      <a14:imgEffect>
                        <a14:saturation sat="0"/>
                      </a14:imgEffect>
                      <a14:imgEffect>
                        <a14:brightnessContrast bright="2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0" name="Google Shape;127;p4"/>
          <p:cNvSpPr txBox="1"/>
          <p:nvPr/>
        </p:nvSpPr>
        <p:spPr>
          <a:xfrm>
            <a:off x="515938" y="1338377"/>
            <a:ext cx="9306718" cy="177228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4800" b="1" i="0" u="none" strike="noStrike" kern="1200" cap="none" spc="30" normalizeH="0" baseline="0" noProof="0" dirty="0">
                <a:ln>
                  <a:noFill/>
                </a:ln>
                <a:effectLst/>
                <a:uLnTx/>
                <a:uFillTx/>
                <a:latin typeface="Arial Black"/>
                <a:ea typeface="Arial Black"/>
                <a:cs typeface="Arial Black"/>
                <a:sym typeface="Arial Black"/>
              </a:rPr>
              <a:t>Insert section title here</a:t>
            </a:r>
            <a:endParaRPr kumimoji="0" lang="en-GB" sz="4800" b="0" i="0" u="none" strike="noStrike" kern="1200" cap="none" spc="30" normalizeH="0" baseline="0" noProof="0" dirty="0">
              <a:ln>
                <a:noFill/>
              </a:ln>
              <a:effectLst/>
              <a:uLnTx/>
              <a:uFillTx/>
              <a:latin typeface="Arial"/>
            </a:endParaRPr>
          </a:p>
        </p:txBody>
      </p:sp>
    </p:spTree>
    <p:extLst>
      <p:ext uri="{BB962C8B-B14F-4D97-AF65-F5344CB8AC3E}">
        <p14:creationId xmlns:p14="http://schemas.microsoft.com/office/powerpoint/2010/main" val="3496005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3"/>
          <p:cNvSpPr txBox="1">
            <a:spLocks noGrp="1"/>
          </p:cNvSpPr>
          <p:nvPr>
            <p:ph type="title"/>
          </p:nvPr>
        </p:nvSpPr>
        <p:spPr>
          <a:xfrm>
            <a:off x="515939" y="365126"/>
            <a:ext cx="10837862" cy="103053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GB" spc="20" dirty="0"/>
              <a:t>About this document</a:t>
            </a:r>
            <a:endParaRPr spc="20" dirty="0"/>
          </a:p>
        </p:txBody>
      </p:sp>
      <p:sp>
        <p:nvSpPr>
          <p:cNvPr id="5" name="Rectangle 4"/>
          <p:cNvSpPr/>
          <p:nvPr/>
        </p:nvSpPr>
        <p:spPr>
          <a:xfrm>
            <a:off x="515939" y="1395664"/>
            <a:ext cx="10844787" cy="2862322"/>
          </a:xfrm>
          <a:prstGeom prst="rect">
            <a:avLst/>
          </a:prstGeom>
          <a:solidFill>
            <a:schemeClr val="tx2">
              <a:lumMod val="20000"/>
              <a:lumOff val="80000"/>
              <a:alpha val="50000"/>
            </a:schemeClr>
          </a:solidFill>
        </p:spPr>
        <p:txBody>
          <a:bodyPr wrap="square">
            <a:spAutoFit/>
          </a:bodyPr>
          <a:lstStyle/>
          <a:p>
            <a:pPr>
              <a:buSzPts val="1400"/>
            </a:pPr>
            <a:r>
              <a:rPr lang="en-GB" dirty="0"/>
              <a:t>This deck includes a variety of images for slides in the </a:t>
            </a:r>
            <a:r>
              <a:rPr lang="en-GB" b="1" kern="0" spc="20" dirty="0">
                <a:solidFill>
                  <a:srgbClr val="03336A"/>
                </a:solidFill>
                <a:latin typeface="Arial Black"/>
                <a:ea typeface="Arial Black"/>
                <a:cs typeface="Arial Black"/>
                <a:sym typeface="Arial Black"/>
              </a:rPr>
              <a:t>Personalised Healthcare Toolkit for the Patient Community </a:t>
            </a:r>
            <a:r>
              <a:rPr lang="en-GB" kern="0" spc="20" dirty="0">
                <a:solidFill>
                  <a:srgbClr val="03336A"/>
                </a:solidFill>
                <a:ea typeface="Arial Black"/>
                <a:cs typeface="Arial Black"/>
                <a:sym typeface="Arial Black"/>
              </a:rPr>
              <a:t>core slide deck, so that you can </a:t>
            </a:r>
            <a:r>
              <a:rPr lang="en-GB" b="1" kern="0" spc="20" dirty="0">
                <a:solidFill>
                  <a:srgbClr val="03336A"/>
                </a:solidFill>
                <a:ea typeface="Arial Black"/>
                <a:cs typeface="Arial Black"/>
                <a:sym typeface="Arial Black"/>
              </a:rPr>
              <a:t>select the images that resonate the best with your community</a:t>
            </a:r>
            <a:r>
              <a:rPr lang="en-GB" kern="0" spc="20" dirty="0">
                <a:solidFill>
                  <a:srgbClr val="03336A"/>
                </a:solidFill>
                <a:ea typeface="Arial Black"/>
                <a:cs typeface="Arial Black"/>
                <a:sym typeface="Arial Black"/>
              </a:rPr>
              <a:t>.</a:t>
            </a:r>
          </a:p>
          <a:p>
            <a:pPr>
              <a:buSzPts val="1400"/>
            </a:pPr>
            <a:endParaRPr lang="en-GB" dirty="0"/>
          </a:p>
          <a:p>
            <a:pPr lvl="0">
              <a:buSzPts val="1400"/>
            </a:pPr>
            <a:r>
              <a:rPr lang="en-GB" dirty="0"/>
              <a:t>The deck includes </a:t>
            </a:r>
            <a:r>
              <a:rPr lang="en-GB" b="1" dirty="0"/>
              <a:t>title slides</a:t>
            </a:r>
            <a:r>
              <a:rPr lang="en-GB" dirty="0"/>
              <a:t>, </a:t>
            </a:r>
            <a:r>
              <a:rPr lang="en-GB" b="1" dirty="0"/>
              <a:t>sub-heading slides </a:t>
            </a:r>
            <a:r>
              <a:rPr lang="en-GB" dirty="0"/>
              <a:t>and</a:t>
            </a:r>
            <a:r>
              <a:rPr lang="en-GB" b="1" dirty="0"/>
              <a:t> template slides </a:t>
            </a:r>
            <a:r>
              <a:rPr lang="en-GB" dirty="0">
                <a:solidFill>
                  <a:schemeClr val="bg2"/>
                </a:solidFill>
              </a:rPr>
              <a:t>that align with each section on the core deck, featuring a selection of different images to choose from. You can copy and paste the slides that you would like into the core slide deck directly.</a:t>
            </a:r>
          </a:p>
          <a:p>
            <a:pPr lvl="0">
              <a:buSzPts val="1400"/>
            </a:pPr>
            <a:endParaRPr lang="en-GB" dirty="0"/>
          </a:p>
          <a:p>
            <a:pPr lvl="0">
              <a:buSzPts val="1400"/>
            </a:pPr>
            <a:r>
              <a:rPr lang="en-GB" dirty="0"/>
              <a:t>If you would rather use a different image that has not been provided, </a:t>
            </a:r>
            <a:r>
              <a:rPr lang="en-GB" b="1" dirty="0"/>
              <a:t>this deck is editable </a:t>
            </a:r>
            <a:r>
              <a:rPr lang="en-GB" dirty="0"/>
              <a:t>to allow you to include one more suitable to your community. Optimum picture dimensions are 2000 x 1125 </a:t>
            </a:r>
            <a:r>
              <a:rPr lang="en-GB" dirty="0">
                <a:solidFill>
                  <a:schemeClr val="bg2"/>
                </a:solidFill>
              </a:rPr>
              <a:t>pixels</a:t>
            </a:r>
            <a:r>
              <a:rPr lang="en-GB" dirty="0"/>
              <a:t>.</a:t>
            </a:r>
          </a:p>
        </p:txBody>
      </p:sp>
      <p:sp>
        <p:nvSpPr>
          <p:cNvPr id="7" name="Rectangle 6">
            <a:extLst>
              <a:ext uri="{FF2B5EF4-FFF2-40B4-BE49-F238E27FC236}">
                <a16:creationId xmlns:a16="http://schemas.microsoft.com/office/drawing/2014/main" id="{B8615C8F-E892-400D-9D71-9D6A14998F96}"/>
              </a:ext>
            </a:extLst>
          </p:cNvPr>
          <p:cNvSpPr/>
          <p:nvPr/>
        </p:nvSpPr>
        <p:spPr>
          <a:xfrm>
            <a:off x="515939" y="4501576"/>
            <a:ext cx="10917126" cy="1310039"/>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nSpc>
                <a:spcPct val="115000"/>
              </a:lnSpc>
            </a:pPr>
            <a:r>
              <a:rPr lang="en-GB" dirty="0">
                <a:solidFill>
                  <a:schemeClr val="bg2"/>
                </a:solidFill>
              </a:rPr>
              <a:t>This material is released under Creative Commons Attribution-</a:t>
            </a:r>
            <a:r>
              <a:rPr lang="en-GB" dirty="0" err="1">
                <a:solidFill>
                  <a:schemeClr val="bg2"/>
                </a:solidFill>
              </a:rPr>
              <a:t>NonCommercial</a:t>
            </a:r>
            <a:r>
              <a:rPr lang="en-GB" dirty="0">
                <a:solidFill>
                  <a:schemeClr val="bg2"/>
                </a:solidFill>
              </a:rPr>
              <a:t>-</a:t>
            </a:r>
            <a:r>
              <a:rPr lang="en-GB" dirty="0" err="1">
                <a:solidFill>
                  <a:schemeClr val="bg2"/>
                </a:solidFill>
              </a:rPr>
              <a:t>ShareAlike</a:t>
            </a:r>
            <a:r>
              <a:rPr lang="en-GB" dirty="0">
                <a:solidFill>
                  <a:schemeClr val="bg2"/>
                </a:solidFill>
              </a:rPr>
              <a:t> 4.0 International license (</a:t>
            </a:r>
            <a:r>
              <a:rPr lang="en-GB" u="sng" dirty="0">
                <a:solidFill>
                  <a:schemeClr val="bg2"/>
                </a:solidFill>
                <a:hlinkClick r:id="rId3">
                  <a:extLst>
                    <a:ext uri="{A12FA001-AC4F-418D-AE19-62706E023703}">
                      <ahyp:hlinkClr xmlns:ahyp="http://schemas.microsoft.com/office/drawing/2018/hyperlinkcolor" val="tx"/>
                    </a:ext>
                  </a:extLst>
                </a:hlinkClick>
              </a:rPr>
              <a:t>CC BY-NC-SA 4.0</a:t>
            </a:r>
            <a:r>
              <a:rPr lang="en-GB" dirty="0">
                <a:solidFill>
                  <a:schemeClr val="bg2"/>
                </a:solidFill>
              </a:rPr>
              <a:t>). You may share (copy and redistribute) and adapt (remix, transform, and build upon) this. However you must give appropriate credit to Roche and its co-creation partners (its Global Personalised Healthcare Patient Council and the Personalised Healthcare Literacy Squad), a license notice, and a link to the original material as co-created in June 2021. If you build upon this material, you must distribute your version under the same license as the original (</a:t>
            </a:r>
            <a:r>
              <a:rPr lang="en-GB" u="sng" dirty="0">
                <a:solidFill>
                  <a:schemeClr val="bg2"/>
                </a:solidFill>
                <a:hlinkClick r:id="rId3">
                  <a:extLst>
                    <a:ext uri="{A12FA001-AC4F-418D-AE19-62706E023703}">
                      <ahyp:hlinkClr xmlns:ahyp="http://schemas.microsoft.com/office/drawing/2018/hyperlinkcolor" val="tx"/>
                    </a:ext>
                  </a:extLst>
                </a:hlinkClick>
              </a:rPr>
              <a:t>CC BY-NC-SA 4.0</a:t>
            </a:r>
            <a:r>
              <a:rPr lang="en-GB" dirty="0">
                <a:solidFill>
                  <a:schemeClr val="bg2"/>
                </a:solidFill>
              </a:rPr>
              <a:t>).</a:t>
            </a:r>
          </a:p>
        </p:txBody>
      </p:sp>
    </p:spTree>
    <p:extLst>
      <p:ext uri="{BB962C8B-B14F-4D97-AF65-F5344CB8AC3E}">
        <p14:creationId xmlns:p14="http://schemas.microsoft.com/office/powerpoint/2010/main" val="2358625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50000"/>
          </a:schemeClr>
        </a:solidFill>
        <a:effectLst/>
      </p:bgPr>
    </p:bg>
    <p:spTree>
      <p:nvGrpSpPr>
        <p:cNvPr id="1" name="Shape 119"/>
        <p:cNvGrpSpPr/>
        <p:nvPr/>
      </p:nvGrpSpPr>
      <p:grpSpPr>
        <a:xfrm>
          <a:off x="0" y="0"/>
          <a:ext cx="0" cy="0"/>
          <a:chOff x="0" y="0"/>
          <a:chExt cx="0" cy="0"/>
        </a:xfrm>
      </p:grpSpPr>
      <p:sp>
        <p:nvSpPr>
          <p:cNvPr id="49" name="Graphic 3">
            <a:extLst>
              <a:ext uri="{FF2B5EF4-FFF2-40B4-BE49-F238E27FC236}">
                <a16:creationId xmlns:a16="http://schemas.microsoft.com/office/drawing/2014/main" id="{1B890F9B-9C3B-DC4D-AE3A-5C9C39D48123}"/>
              </a:ext>
            </a:extLst>
          </p:cNvPr>
          <p:cNvSpPr>
            <a:spLocks noChangeAspect="1"/>
          </p:cNvSpPr>
          <p:nvPr/>
        </p:nvSpPr>
        <p:spPr>
          <a:xfrm flipH="1">
            <a:off x="9143999" y="2105342"/>
            <a:ext cx="2512393" cy="1242909"/>
          </a:xfrm>
          <a:custGeom>
            <a:avLst/>
            <a:gdLst>
              <a:gd name="connsiteX0" fmla="*/ 3281448 w 4359947"/>
              <a:gd name="connsiteY0" fmla="*/ 1 h 2156915"/>
              <a:gd name="connsiteX1" fmla="*/ 2485270 w 4359947"/>
              <a:gd name="connsiteY1" fmla="*/ 351052 h 2156915"/>
              <a:gd name="connsiteX2" fmla="*/ 2485270 w 4359947"/>
              <a:gd name="connsiteY2" fmla="*/ 351052 h 2156915"/>
              <a:gd name="connsiteX3" fmla="*/ 648290 w 4359947"/>
              <a:gd name="connsiteY3" fmla="*/ 725596 h 2156915"/>
              <a:gd name="connsiteX4" fmla="*/ 648290 w 4359947"/>
              <a:gd name="connsiteY4" fmla="*/ 725596 h 2156915"/>
              <a:gd name="connsiteX5" fmla="*/ 67389 w 4359947"/>
              <a:gd name="connsiteY5" fmla="*/ 850230 h 2156915"/>
              <a:gd name="connsiteX6" fmla="*/ 192024 w 4359947"/>
              <a:gd name="connsiteY6" fmla="*/ 1431123 h 2156915"/>
              <a:gd name="connsiteX7" fmla="*/ 648290 w 4359947"/>
              <a:gd name="connsiteY7" fmla="*/ 1431123 h 2156915"/>
              <a:gd name="connsiteX8" fmla="*/ 648290 w 4359947"/>
              <a:gd name="connsiteY8" fmla="*/ 1431123 h 2156915"/>
              <a:gd name="connsiteX9" fmla="*/ 2485080 w 4359947"/>
              <a:gd name="connsiteY9" fmla="*/ 1805667 h 2156915"/>
              <a:gd name="connsiteX10" fmla="*/ 2485080 w 4359947"/>
              <a:gd name="connsiteY10" fmla="*/ 1805667 h 2156915"/>
              <a:gd name="connsiteX11" fmla="*/ 4008694 w 4359947"/>
              <a:gd name="connsiteY11" fmla="*/ 1874837 h 2156915"/>
              <a:gd name="connsiteX12" fmla="*/ 4077866 w 4359947"/>
              <a:gd name="connsiteY12" fmla="*/ 351242 h 2156915"/>
              <a:gd name="connsiteX13" fmla="*/ 3281448 w 4359947"/>
              <a:gd name="connsiteY13" fmla="*/ 1 h 215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9947" h="2156915">
                <a:moveTo>
                  <a:pt x="3281448" y="1"/>
                </a:moveTo>
                <a:cubicBezTo>
                  <a:pt x="2978456" y="-342"/>
                  <a:pt x="2689372" y="127121"/>
                  <a:pt x="2485270" y="351052"/>
                </a:cubicBezTo>
                <a:lnTo>
                  <a:pt x="2485270" y="351052"/>
                </a:lnTo>
                <a:cubicBezTo>
                  <a:pt x="1680628" y="1231677"/>
                  <a:pt x="1038531" y="977733"/>
                  <a:pt x="648290" y="725596"/>
                </a:cubicBezTo>
                <a:lnTo>
                  <a:pt x="648290" y="725596"/>
                </a:lnTo>
                <a:cubicBezTo>
                  <a:pt x="453461" y="599603"/>
                  <a:pt x="193383" y="655404"/>
                  <a:pt x="67389" y="850230"/>
                </a:cubicBezTo>
                <a:cubicBezTo>
                  <a:pt x="-58605" y="1045056"/>
                  <a:pt x="-2804" y="1305130"/>
                  <a:pt x="192024" y="1431123"/>
                </a:cubicBezTo>
                <a:cubicBezTo>
                  <a:pt x="330862" y="1520907"/>
                  <a:pt x="509452" y="1520907"/>
                  <a:pt x="648290" y="1431123"/>
                </a:cubicBezTo>
                <a:lnTo>
                  <a:pt x="648290" y="1431123"/>
                </a:lnTo>
                <a:cubicBezTo>
                  <a:pt x="1038246" y="1178986"/>
                  <a:pt x="1680628" y="925137"/>
                  <a:pt x="2485080" y="1805667"/>
                </a:cubicBezTo>
                <a:lnTo>
                  <a:pt x="2485080" y="1805667"/>
                </a:lnTo>
                <a:cubicBezTo>
                  <a:pt x="2886713" y="2245497"/>
                  <a:pt x="3568859" y="2276465"/>
                  <a:pt x="4008694" y="1874837"/>
                </a:cubicBezTo>
                <a:cubicBezTo>
                  <a:pt x="4448530" y="1473209"/>
                  <a:pt x="4479499" y="791072"/>
                  <a:pt x="4077866" y="351242"/>
                </a:cubicBezTo>
                <a:cubicBezTo>
                  <a:pt x="3873530" y="127473"/>
                  <a:pt x="3584478" y="-6"/>
                  <a:pt x="3281448" y="1"/>
                </a:cubicBezTo>
                <a:close/>
              </a:path>
            </a:pathLst>
          </a:custGeom>
          <a:solidFill>
            <a:schemeClr val="accent3">
              <a:lumMod val="20000"/>
              <a:lumOff val="80000"/>
            </a:schemeClr>
          </a:solidFill>
          <a:ln w="95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4"/>
          <p:cNvSpPr/>
          <p:nvPr/>
        </p:nvSpPr>
        <p:spPr>
          <a:xfrm>
            <a:off x="11425830" y="4812549"/>
            <a:ext cx="774029" cy="1255250"/>
          </a:xfrm>
          <a:custGeom>
            <a:avLst/>
            <a:gdLst/>
            <a:ahLst/>
            <a:cxnLst/>
            <a:rect l="l" t="t" r="r" b="b"/>
            <a:pathLst>
              <a:path w="774029" h="1255250" extrusionOk="0">
                <a:moveTo>
                  <a:pt x="627625" y="0"/>
                </a:moveTo>
                <a:cubicBezTo>
                  <a:pt x="670953" y="0"/>
                  <a:pt x="713257" y="4391"/>
                  <a:pt x="754113" y="12751"/>
                </a:cubicBezTo>
                <a:lnTo>
                  <a:pt x="774029" y="18934"/>
                </a:lnTo>
                <a:lnTo>
                  <a:pt x="774029" y="1236317"/>
                </a:lnTo>
                <a:lnTo>
                  <a:pt x="754113" y="1242499"/>
                </a:lnTo>
                <a:cubicBezTo>
                  <a:pt x="713257" y="1250860"/>
                  <a:pt x="670953" y="1255250"/>
                  <a:pt x="627625" y="1255250"/>
                </a:cubicBezTo>
                <a:cubicBezTo>
                  <a:pt x="280997" y="1255250"/>
                  <a:pt x="0" y="974253"/>
                  <a:pt x="0" y="627625"/>
                </a:cubicBezTo>
                <a:cubicBezTo>
                  <a:pt x="0" y="280997"/>
                  <a:pt x="280997" y="0"/>
                  <a:pt x="627625" y="0"/>
                </a:cubicBezTo>
                <a:close/>
              </a:path>
            </a:pathLst>
          </a:custGeom>
          <a:solidFill>
            <a:schemeClr val="accent3">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6" name="Google Shape;123;p4">
            <a:extLst>
              <a:ext uri="{FF2B5EF4-FFF2-40B4-BE49-F238E27FC236}">
                <a16:creationId xmlns:a16="http://schemas.microsoft.com/office/drawing/2014/main" id="{A4215B9B-3684-1743-B8CE-2B592E8B63AE}"/>
              </a:ext>
            </a:extLst>
          </p:cNvPr>
          <p:cNvSpPr/>
          <p:nvPr/>
        </p:nvSpPr>
        <p:spPr>
          <a:xfrm>
            <a:off x="65945" y="5453441"/>
            <a:ext cx="924621" cy="924621"/>
          </a:xfrm>
          <a:prstGeom prst="ellipse">
            <a:avLst/>
          </a:prstGeom>
          <a:solidFill>
            <a:schemeClr val="accent3">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 name="Google Shape;122;p4"/>
          <p:cNvSpPr/>
          <p:nvPr/>
        </p:nvSpPr>
        <p:spPr>
          <a:xfrm rot="10800000">
            <a:off x="-150" y="4338268"/>
            <a:ext cx="3713311" cy="1877422"/>
          </a:xfrm>
          <a:custGeom>
            <a:avLst/>
            <a:gdLst/>
            <a:ahLst/>
            <a:cxnLst/>
            <a:rect l="l" t="t" r="r" b="b"/>
            <a:pathLst>
              <a:path w="3795481" h="1918967" extrusionOk="0">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 name="Google Shape;123;p4"/>
          <p:cNvSpPr/>
          <p:nvPr/>
        </p:nvSpPr>
        <p:spPr>
          <a:xfrm>
            <a:off x="7485419" y="3015041"/>
            <a:ext cx="924621" cy="924621"/>
          </a:xfrm>
          <a:prstGeom prst="ellipse">
            <a:avLst/>
          </a:prstGeom>
          <a:solidFill>
            <a:schemeClr val="accent3">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 name="Google Shape;124;p4"/>
          <p:cNvSpPr/>
          <p:nvPr/>
        </p:nvSpPr>
        <p:spPr>
          <a:xfrm>
            <a:off x="6901410" y="5643822"/>
            <a:ext cx="423977" cy="423977"/>
          </a:xfrm>
          <a:prstGeom prst="ellipse">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6" name="Google Shape;156;p4"/>
          <p:cNvSpPr/>
          <p:nvPr/>
        </p:nvSpPr>
        <p:spPr>
          <a:xfrm>
            <a:off x="8370076" y="3477352"/>
            <a:ext cx="352966" cy="35296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7" name="Google Shape;157;p4"/>
          <p:cNvSpPr/>
          <p:nvPr/>
        </p:nvSpPr>
        <p:spPr>
          <a:xfrm>
            <a:off x="6419519" y="4720308"/>
            <a:ext cx="423977" cy="423977"/>
          </a:xfrm>
          <a:prstGeom prst="ellipse">
            <a:avLst/>
          </a:prstGeom>
          <a:solidFill>
            <a:schemeClr val="accent1">
              <a:alpha val="7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7" name="Google Shape;137;p4"/>
          <p:cNvSpPr/>
          <p:nvPr/>
        </p:nvSpPr>
        <p:spPr>
          <a:xfrm>
            <a:off x="5071788" y="5940939"/>
            <a:ext cx="549501" cy="549501"/>
          </a:xfrm>
          <a:prstGeom prst="ellipse">
            <a:avLst/>
          </a:prstGeom>
          <a:solidFill>
            <a:schemeClr val="accent3">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41" name="Google Shape;141;p4" descr="Background pattern&#10;&#10;Description automatically generated"/>
          <p:cNvPicPr preferRelativeResize="0"/>
          <p:nvPr/>
        </p:nvPicPr>
        <p:blipFill rotWithShape="1">
          <a:blip r:embed="rId3">
            <a:alphaModFix/>
          </a:blip>
          <a:srcRect/>
          <a:stretch/>
        </p:blipFill>
        <p:spPr>
          <a:xfrm>
            <a:off x="10292346" y="96040"/>
            <a:ext cx="1544482" cy="1119843"/>
          </a:xfrm>
          <a:prstGeom prst="rect">
            <a:avLst/>
          </a:prstGeom>
          <a:noFill/>
          <a:ln>
            <a:noFill/>
          </a:ln>
        </p:spPr>
      </p:pic>
      <p:sp>
        <p:nvSpPr>
          <p:cNvPr id="17" name="Graphic 3">
            <a:extLst>
              <a:ext uri="{FF2B5EF4-FFF2-40B4-BE49-F238E27FC236}">
                <a16:creationId xmlns:a16="http://schemas.microsoft.com/office/drawing/2014/main" id="{A004CD4A-5E16-984D-AFA5-9E462F7A79EE}"/>
              </a:ext>
            </a:extLst>
          </p:cNvPr>
          <p:cNvSpPr/>
          <p:nvPr/>
        </p:nvSpPr>
        <p:spPr>
          <a:xfrm>
            <a:off x="4806821" y="2547619"/>
            <a:ext cx="7393037" cy="3737865"/>
          </a:xfrm>
          <a:custGeom>
            <a:avLst/>
            <a:gdLst>
              <a:gd name="connsiteX0" fmla="*/ 3794405 w 3795481"/>
              <a:gd name="connsiteY0" fmla="*/ 455063 h 1918967"/>
              <a:gd name="connsiteX1" fmla="*/ 3236221 w 3795481"/>
              <a:gd name="connsiteY1" fmla="*/ 246002 h 1918967"/>
              <a:gd name="connsiteX2" fmla="*/ 3236221 w 3795481"/>
              <a:gd name="connsiteY2" fmla="*/ 246002 h 1918967"/>
              <a:gd name="connsiteX3" fmla="*/ 1876680 w 3795481"/>
              <a:gd name="connsiteY3" fmla="*/ 317871 h 1918967"/>
              <a:gd name="connsiteX4" fmla="*/ 1813529 w 3795481"/>
              <a:gd name="connsiteY4" fmla="*/ 395689 h 1918967"/>
              <a:gd name="connsiteX5" fmla="*/ 1813529 w 3795481"/>
              <a:gd name="connsiteY5" fmla="*/ 395404 h 1918967"/>
              <a:gd name="connsiteX6" fmla="*/ 1442054 w 3795481"/>
              <a:gd name="connsiteY6" fmla="*/ 673640 h 1918967"/>
              <a:gd name="connsiteX7" fmla="*/ 1060635 w 3795481"/>
              <a:gd name="connsiteY7" fmla="*/ 521730 h 1918967"/>
              <a:gd name="connsiteX8" fmla="*/ 1060635 w 3795481"/>
              <a:gd name="connsiteY8" fmla="*/ 521730 h 1918967"/>
              <a:gd name="connsiteX9" fmla="*/ 181211 w 3795481"/>
              <a:gd name="connsiteY9" fmla="*/ 521439 h 1918967"/>
              <a:gd name="connsiteX10" fmla="*/ 180925 w 3795481"/>
              <a:gd name="connsiteY10" fmla="*/ 1398260 h 1918967"/>
              <a:gd name="connsiteX11" fmla="*/ 1060349 w 3795481"/>
              <a:gd name="connsiteY11" fmla="*/ 1398550 h 1918967"/>
              <a:gd name="connsiteX12" fmla="*/ 1060635 w 3795481"/>
              <a:gd name="connsiteY12" fmla="*/ 1398260 h 1918967"/>
              <a:gd name="connsiteX13" fmla="*/ 1060635 w 3795481"/>
              <a:gd name="connsiteY13" fmla="*/ 1398260 h 1918967"/>
              <a:gd name="connsiteX14" fmla="*/ 1612989 w 3795481"/>
              <a:gd name="connsiteY14" fmla="*/ 1319171 h 1918967"/>
              <a:gd name="connsiteX15" fmla="*/ 1813472 w 3795481"/>
              <a:gd name="connsiteY15" fmla="*/ 1524585 h 1918967"/>
              <a:gd name="connsiteX16" fmla="*/ 1813472 w 3795481"/>
              <a:gd name="connsiteY16" fmla="*/ 1524585 h 1918967"/>
              <a:gd name="connsiteX17" fmla="*/ 1867707 w 3795481"/>
              <a:gd name="connsiteY17" fmla="*/ 1590512 h 1918967"/>
              <a:gd name="connsiteX18" fmla="*/ 3228735 w 3795481"/>
              <a:gd name="connsiteY18" fmla="*/ 1680763 h 1918967"/>
              <a:gd name="connsiteX19" fmla="*/ 3236164 w 3795481"/>
              <a:gd name="connsiteY19" fmla="*/ 1674216 h 1918967"/>
              <a:gd name="connsiteX20" fmla="*/ 3236164 w 3795481"/>
              <a:gd name="connsiteY20" fmla="*/ 1674216 h 1918967"/>
              <a:gd name="connsiteX21" fmla="*/ 3794348 w 3795481"/>
              <a:gd name="connsiteY21" fmla="*/ 1465098 h 191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95481" h="1918967">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blipFill>
            <a:blip r:embed="rId4"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w="5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Oval 17">
            <a:extLst>
              <a:ext uri="{FF2B5EF4-FFF2-40B4-BE49-F238E27FC236}">
                <a16:creationId xmlns:a16="http://schemas.microsoft.com/office/drawing/2014/main" id="{68D746A2-3488-3B45-BEB6-B431C64EE07A}"/>
              </a:ext>
            </a:extLst>
          </p:cNvPr>
          <p:cNvSpPr/>
          <p:nvPr/>
        </p:nvSpPr>
        <p:spPr>
          <a:xfrm>
            <a:off x="2250003" y="3368051"/>
            <a:ext cx="2128139" cy="2128139"/>
          </a:xfrm>
          <a:prstGeom prst="ellipse">
            <a:avLst/>
          </a:prstGeom>
          <a:blipFill>
            <a:blip r:embed="rId5"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Oval 18">
            <a:extLst>
              <a:ext uri="{FF2B5EF4-FFF2-40B4-BE49-F238E27FC236}">
                <a16:creationId xmlns:a16="http://schemas.microsoft.com/office/drawing/2014/main" id="{2D461B0F-DFF2-CD47-B0DF-AFF49575C53E}"/>
              </a:ext>
            </a:extLst>
          </p:cNvPr>
          <p:cNvSpPr>
            <a:spLocks noChangeAspect="1"/>
          </p:cNvSpPr>
          <p:nvPr/>
        </p:nvSpPr>
        <p:spPr>
          <a:xfrm>
            <a:off x="245407" y="3647758"/>
            <a:ext cx="1568724" cy="1568724"/>
          </a:xfrm>
          <a:prstGeom prst="ellipse">
            <a:avLst/>
          </a:prstGeom>
          <a:blipFill>
            <a:blip r:embed="rId6"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0" name="Google Shape;127;p4"/>
          <p:cNvSpPr txBox="1"/>
          <p:nvPr/>
        </p:nvSpPr>
        <p:spPr>
          <a:xfrm>
            <a:off x="515938" y="1338377"/>
            <a:ext cx="9306718" cy="177228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4800" b="1" i="0" u="none" strike="noStrike" kern="1200" cap="none" spc="30" normalizeH="0" baseline="0" noProof="0" dirty="0">
                <a:ln>
                  <a:noFill/>
                </a:ln>
                <a:effectLst/>
                <a:uLnTx/>
                <a:uFillTx/>
                <a:latin typeface="Arial Black"/>
                <a:ea typeface="Arial Black"/>
                <a:cs typeface="Arial Black"/>
                <a:sym typeface="Arial Black"/>
              </a:rPr>
              <a:t>Insert section title here</a:t>
            </a:r>
            <a:endParaRPr kumimoji="0" lang="en-GB" sz="4800" b="0" i="0" u="none" strike="noStrike" kern="1200" cap="none" spc="30" normalizeH="0" baseline="0" noProof="0" dirty="0">
              <a:ln>
                <a:noFill/>
              </a:ln>
              <a:effectLst/>
              <a:uLnTx/>
              <a:uFillTx/>
              <a:latin typeface="Arial"/>
            </a:endParaRPr>
          </a:p>
        </p:txBody>
      </p:sp>
    </p:spTree>
    <p:extLst>
      <p:ext uri="{BB962C8B-B14F-4D97-AF65-F5344CB8AC3E}">
        <p14:creationId xmlns:p14="http://schemas.microsoft.com/office/powerpoint/2010/main" val="1867066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50000"/>
          </a:schemeClr>
        </a:solidFill>
        <a:effectLst/>
      </p:bgPr>
    </p:bg>
    <p:spTree>
      <p:nvGrpSpPr>
        <p:cNvPr id="1" name="Shape 119"/>
        <p:cNvGrpSpPr/>
        <p:nvPr/>
      </p:nvGrpSpPr>
      <p:grpSpPr>
        <a:xfrm>
          <a:off x="0" y="0"/>
          <a:ext cx="0" cy="0"/>
          <a:chOff x="0" y="0"/>
          <a:chExt cx="0" cy="0"/>
        </a:xfrm>
      </p:grpSpPr>
      <p:sp>
        <p:nvSpPr>
          <p:cNvPr id="49" name="Graphic 3">
            <a:extLst>
              <a:ext uri="{FF2B5EF4-FFF2-40B4-BE49-F238E27FC236}">
                <a16:creationId xmlns:a16="http://schemas.microsoft.com/office/drawing/2014/main" id="{1B890F9B-9C3B-DC4D-AE3A-5C9C39D48123}"/>
              </a:ext>
            </a:extLst>
          </p:cNvPr>
          <p:cNvSpPr>
            <a:spLocks noChangeAspect="1"/>
          </p:cNvSpPr>
          <p:nvPr/>
        </p:nvSpPr>
        <p:spPr>
          <a:xfrm flipH="1">
            <a:off x="9143999" y="2105342"/>
            <a:ext cx="2512393" cy="1242909"/>
          </a:xfrm>
          <a:custGeom>
            <a:avLst/>
            <a:gdLst>
              <a:gd name="connsiteX0" fmla="*/ 3281448 w 4359947"/>
              <a:gd name="connsiteY0" fmla="*/ 1 h 2156915"/>
              <a:gd name="connsiteX1" fmla="*/ 2485270 w 4359947"/>
              <a:gd name="connsiteY1" fmla="*/ 351052 h 2156915"/>
              <a:gd name="connsiteX2" fmla="*/ 2485270 w 4359947"/>
              <a:gd name="connsiteY2" fmla="*/ 351052 h 2156915"/>
              <a:gd name="connsiteX3" fmla="*/ 648290 w 4359947"/>
              <a:gd name="connsiteY3" fmla="*/ 725596 h 2156915"/>
              <a:gd name="connsiteX4" fmla="*/ 648290 w 4359947"/>
              <a:gd name="connsiteY4" fmla="*/ 725596 h 2156915"/>
              <a:gd name="connsiteX5" fmla="*/ 67389 w 4359947"/>
              <a:gd name="connsiteY5" fmla="*/ 850230 h 2156915"/>
              <a:gd name="connsiteX6" fmla="*/ 192024 w 4359947"/>
              <a:gd name="connsiteY6" fmla="*/ 1431123 h 2156915"/>
              <a:gd name="connsiteX7" fmla="*/ 648290 w 4359947"/>
              <a:gd name="connsiteY7" fmla="*/ 1431123 h 2156915"/>
              <a:gd name="connsiteX8" fmla="*/ 648290 w 4359947"/>
              <a:gd name="connsiteY8" fmla="*/ 1431123 h 2156915"/>
              <a:gd name="connsiteX9" fmla="*/ 2485080 w 4359947"/>
              <a:gd name="connsiteY9" fmla="*/ 1805667 h 2156915"/>
              <a:gd name="connsiteX10" fmla="*/ 2485080 w 4359947"/>
              <a:gd name="connsiteY10" fmla="*/ 1805667 h 2156915"/>
              <a:gd name="connsiteX11" fmla="*/ 4008694 w 4359947"/>
              <a:gd name="connsiteY11" fmla="*/ 1874837 h 2156915"/>
              <a:gd name="connsiteX12" fmla="*/ 4077866 w 4359947"/>
              <a:gd name="connsiteY12" fmla="*/ 351242 h 2156915"/>
              <a:gd name="connsiteX13" fmla="*/ 3281448 w 4359947"/>
              <a:gd name="connsiteY13" fmla="*/ 1 h 215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9947" h="2156915">
                <a:moveTo>
                  <a:pt x="3281448" y="1"/>
                </a:moveTo>
                <a:cubicBezTo>
                  <a:pt x="2978456" y="-342"/>
                  <a:pt x="2689372" y="127121"/>
                  <a:pt x="2485270" y="351052"/>
                </a:cubicBezTo>
                <a:lnTo>
                  <a:pt x="2485270" y="351052"/>
                </a:lnTo>
                <a:cubicBezTo>
                  <a:pt x="1680628" y="1231677"/>
                  <a:pt x="1038531" y="977733"/>
                  <a:pt x="648290" y="725596"/>
                </a:cubicBezTo>
                <a:lnTo>
                  <a:pt x="648290" y="725596"/>
                </a:lnTo>
                <a:cubicBezTo>
                  <a:pt x="453461" y="599603"/>
                  <a:pt x="193383" y="655404"/>
                  <a:pt x="67389" y="850230"/>
                </a:cubicBezTo>
                <a:cubicBezTo>
                  <a:pt x="-58605" y="1045056"/>
                  <a:pt x="-2804" y="1305130"/>
                  <a:pt x="192024" y="1431123"/>
                </a:cubicBezTo>
                <a:cubicBezTo>
                  <a:pt x="330862" y="1520907"/>
                  <a:pt x="509452" y="1520907"/>
                  <a:pt x="648290" y="1431123"/>
                </a:cubicBezTo>
                <a:lnTo>
                  <a:pt x="648290" y="1431123"/>
                </a:lnTo>
                <a:cubicBezTo>
                  <a:pt x="1038246" y="1178986"/>
                  <a:pt x="1680628" y="925137"/>
                  <a:pt x="2485080" y="1805667"/>
                </a:cubicBezTo>
                <a:lnTo>
                  <a:pt x="2485080" y="1805667"/>
                </a:lnTo>
                <a:cubicBezTo>
                  <a:pt x="2886713" y="2245497"/>
                  <a:pt x="3568859" y="2276465"/>
                  <a:pt x="4008694" y="1874837"/>
                </a:cubicBezTo>
                <a:cubicBezTo>
                  <a:pt x="4448530" y="1473209"/>
                  <a:pt x="4479499" y="791072"/>
                  <a:pt x="4077866" y="351242"/>
                </a:cubicBezTo>
                <a:cubicBezTo>
                  <a:pt x="3873530" y="127473"/>
                  <a:pt x="3584478" y="-6"/>
                  <a:pt x="3281448" y="1"/>
                </a:cubicBezTo>
                <a:close/>
              </a:path>
            </a:pathLst>
          </a:custGeom>
          <a:solidFill>
            <a:schemeClr val="accent4">
              <a:lumMod val="20000"/>
              <a:lumOff val="80000"/>
            </a:schemeClr>
          </a:solidFill>
          <a:ln w="95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4"/>
          <p:cNvSpPr/>
          <p:nvPr/>
        </p:nvSpPr>
        <p:spPr>
          <a:xfrm>
            <a:off x="11425830" y="4812549"/>
            <a:ext cx="774029" cy="1255250"/>
          </a:xfrm>
          <a:custGeom>
            <a:avLst/>
            <a:gdLst/>
            <a:ahLst/>
            <a:cxnLst/>
            <a:rect l="l" t="t" r="r" b="b"/>
            <a:pathLst>
              <a:path w="774029" h="1255250" extrusionOk="0">
                <a:moveTo>
                  <a:pt x="627625" y="0"/>
                </a:moveTo>
                <a:cubicBezTo>
                  <a:pt x="670953" y="0"/>
                  <a:pt x="713257" y="4391"/>
                  <a:pt x="754113" y="12751"/>
                </a:cubicBezTo>
                <a:lnTo>
                  <a:pt x="774029" y="18934"/>
                </a:lnTo>
                <a:lnTo>
                  <a:pt x="774029" y="1236317"/>
                </a:lnTo>
                <a:lnTo>
                  <a:pt x="754113" y="1242499"/>
                </a:lnTo>
                <a:cubicBezTo>
                  <a:pt x="713257" y="1250860"/>
                  <a:pt x="670953" y="1255250"/>
                  <a:pt x="627625" y="1255250"/>
                </a:cubicBezTo>
                <a:cubicBezTo>
                  <a:pt x="280997" y="1255250"/>
                  <a:pt x="0" y="974253"/>
                  <a:pt x="0" y="627625"/>
                </a:cubicBezTo>
                <a:cubicBezTo>
                  <a:pt x="0" y="280997"/>
                  <a:pt x="280997" y="0"/>
                  <a:pt x="627625" y="0"/>
                </a:cubicBezTo>
                <a:close/>
              </a:path>
            </a:pathLst>
          </a:cu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6" name="Google Shape;123;p4">
            <a:extLst>
              <a:ext uri="{FF2B5EF4-FFF2-40B4-BE49-F238E27FC236}">
                <a16:creationId xmlns:a16="http://schemas.microsoft.com/office/drawing/2014/main" id="{A4215B9B-3684-1743-B8CE-2B592E8B63AE}"/>
              </a:ext>
            </a:extLst>
          </p:cNvPr>
          <p:cNvSpPr/>
          <p:nvPr/>
        </p:nvSpPr>
        <p:spPr>
          <a:xfrm>
            <a:off x="65945" y="5453441"/>
            <a:ext cx="924621" cy="924621"/>
          </a:xfrm>
          <a:prstGeom prst="ellipse">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 name="Google Shape;122;p4"/>
          <p:cNvSpPr/>
          <p:nvPr/>
        </p:nvSpPr>
        <p:spPr>
          <a:xfrm rot="10800000">
            <a:off x="-150" y="4338268"/>
            <a:ext cx="3713311" cy="1877422"/>
          </a:xfrm>
          <a:custGeom>
            <a:avLst/>
            <a:gdLst/>
            <a:ahLst/>
            <a:cxnLst/>
            <a:rect l="l" t="t" r="r" b="b"/>
            <a:pathLst>
              <a:path w="3795481" h="1918967" extrusionOk="0">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solidFill>
            <a:schemeClr val="accent4">
              <a:lumMod val="20000"/>
              <a:lumOff val="80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 name="Google Shape;123;p4"/>
          <p:cNvSpPr/>
          <p:nvPr/>
        </p:nvSpPr>
        <p:spPr>
          <a:xfrm>
            <a:off x="7485419" y="3015041"/>
            <a:ext cx="924621" cy="924621"/>
          </a:xfrm>
          <a:prstGeom prst="ellipse">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 name="Google Shape;124;p4"/>
          <p:cNvSpPr/>
          <p:nvPr/>
        </p:nvSpPr>
        <p:spPr>
          <a:xfrm>
            <a:off x="6901410" y="5643822"/>
            <a:ext cx="423977" cy="423977"/>
          </a:xfrm>
          <a:prstGeom prst="ellipse">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6" name="Google Shape;156;p4"/>
          <p:cNvSpPr/>
          <p:nvPr/>
        </p:nvSpPr>
        <p:spPr>
          <a:xfrm>
            <a:off x="8370076" y="3477352"/>
            <a:ext cx="352966" cy="35296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7" name="Google Shape;157;p4"/>
          <p:cNvSpPr/>
          <p:nvPr/>
        </p:nvSpPr>
        <p:spPr>
          <a:xfrm>
            <a:off x="6419519" y="4720308"/>
            <a:ext cx="423977" cy="423977"/>
          </a:xfrm>
          <a:prstGeom prst="ellipse">
            <a:avLst/>
          </a:prstGeom>
          <a:solidFill>
            <a:schemeClr val="accent1">
              <a:alpha val="7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7" name="Google Shape;137;p4"/>
          <p:cNvSpPr/>
          <p:nvPr/>
        </p:nvSpPr>
        <p:spPr>
          <a:xfrm>
            <a:off x="5071788" y="5940939"/>
            <a:ext cx="549501" cy="549501"/>
          </a:xfrm>
          <a:prstGeom prst="ellipse">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41" name="Google Shape;141;p4" descr="Background pattern&#10;&#10;Description automatically generated"/>
          <p:cNvPicPr preferRelativeResize="0"/>
          <p:nvPr/>
        </p:nvPicPr>
        <p:blipFill rotWithShape="1">
          <a:blip r:embed="rId3">
            <a:alphaModFix/>
          </a:blip>
          <a:srcRect/>
          <a:stretch/>
        </p:blipFill>
        <p:spPr>
          <a:xfrm>
            <a:off x="10292346" y="96040"/>
            <a:ext cx="1544482" cy="1119843"/>
          </a:xfrm>
          <a:prstGeom prst="rect">
            <a:avLst/>
          </a:prstGeom>
          <a:noFill/>
          <a:ln>
            <a:noFill/>
          </a:ln>
        </p:spPr>
      </p:pic>
      <p:sp>
        <p:nvSpPr>
          <p:cNvPr id="54" name="Oval 53">
            <a:extLst>
              <a:ext uri="{FF2B5EF4-FFF2-40B4-BE49-F238E27FC236}">
                <a16:creationId xmlns:a16="http://schemas.microsoft.com/office/drawing/2014/main" id="{B6D55503-3AAE-7B4D-A503-00910A61DBB9}"/>
              </a:ext>
            </a:extLst>
          </p:cNvPr>
          <p:cNvSpPr/>
          <p:nvPr/>
        </p:nvSpPr>
        <p:spPr>
          <a:xfrm>
            <a:off x="2250003" y="3368051"/>
            <a:ext cx="2128139" cy="2128139"/>
          </a:xfrm>
          <a:prstGeom prst="ellipse">
            <a:avLst/>
          </a:prstGeom>
          <a:blipFill>
            <a:blip r:embed="rId4"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Graphic 3">
            <a:extLst>
              <a:ext uri="{FF2B5EF4-FFF2-40B4-BE49-F238E27FC236}">
                <a16:creationId xmlns:a16="http://schemas.microsoft.com/office/drawing/2014/main" id="{0CBFBE7C-1062-FA41-B9CF-90AED43A8E9D}"/>
              </a:ext>
            </a:extLst>
          </p:cNvPr>
          <p:cNvSpPr/>
          <p:nvPr/>
        </p:nvSpPr>
        <p:spPr>
          <a:xfrm>
            <a:off x="4806821" y="2547619"/>
            <a:ext cx="7393037" cy="3737865"/>
          </a:xfrm>
          <a:custGeom>
            <a:avLst/>
            <a:gdLst>
              <a:gd name="connsiteX0" fmla="*/ 3794405 w 3795481"/>
              <a:gd name="connsiteY0" fmla="*/ 455063 h 1918967"/>
              <a:gd name="connsiteX1" fmla="*/ 3236221 w 3795481"/>
              <a:gd name="connsiteY1" fmla="*/ 246002 h 1918967"/>
              <a:gd name="connsiteX2" fmla="*/ 3236221 w 3795481"/>
              <a:gd name="connsiteY2" fmla="*/ 246002 h 1918967"/>
              <a:gd name="connsiteX3" fmla="*/ 1876680 w 3795481"/>
              <a:gd name="connsiteY3" fmla="*/ 317871 h 1918967"/>
              <a:gd name="connsiteX4" fmla="*/ 1813529 w 3795481"/>
              <a:gd name="connsiteY4" fmla="*/ 395689 h 1918967"/>
              <a:gd name="connsiteX5" fmla="*/ 1813529 w 3795481"/>
              <a:gd name="connsiteY5" fmla="*/ 395404 h 1918967"/>
              <a:gd name="connsiteX6" fmla="*/ 1442054 w 3795481"/>
              <a:gd name="connsiteY6" fmla="*/ 673640 h 1918967"/>
              <a:gd name="connsiteX7" fmla="*/ 1060635 w 3795481"/>
              <a:gd name="connsiteY7" fmla="*/ 521730 h 1918967"/>
              <a:gd name="connsiteX8" fmla="*/ 1060635 w 3795481"/>
              <a:gd name="connsiteY8" fmla="*/ 521730 h 1918967"/>
              <a:gd name="connsiteX9" fmla="*/ 181211 w 3795481"/>
              <a:gd name="connsiteY9" fmla="*/ 521439 h 1918967"/>
              <a:gd name="connsiteX10" fmla="*/ 180925 w 3795481"/>
              <a:gd name="connsiteY10" fmla="*/ 1398260 h 1918967"/>
              <a:gd name="connsiteX11" fmla="*/ 1060349 w 3795481"/>
              <a:gd name="connsiteY11" fmla="*/ 1398550 h 1918967"/>
              <a:gd name="connsiteX12" fmla="*/ 1060635 w 3795481"/>
              <a:gd name="connsiteY12" fmla="*/ 1398260 h 1918967"/>
              <a:gd name="connsiteX13" fmla="*/ 1060635 w 3795481"/>
              <a:gd name="connsiteY13" fmla="*/ 1398260 h 1918967"/>
              <a:gd name="connsiteX14" fmla="*/ 1612989 w 3795481"/>
              <a:gd name="connsiteY14" fmla="*/ 1319171 h 1918967"/>
              <a:gd name="connsiteX15" fmla="*/ 1813472 w 3795481"/>
              <a:gd name="connsiteY15" fmla="*/ 1524585 h 1918967"/>
              <a:gd name="connsiteX16" fmla="*/ 1813472 w 3795481"/>
              <a:gd name="connsiteY16" fmla="*/ 1524585 h 1918967"/>
              <a:gd name="connsiteX17" fmla="*/ 1867707 w 3795481"/>
              <a:gd name="connsiteY17" fmla="*/ 1590512 h 1918967"/>
              <a:gd name="connsiteX18" fmla="*/ 3228735 w 3795481"/>
              <a:gd name="connsiteY18" fmla="*/ 1680763 h 1918967"/>
              <a:gd name="connsiteX19" fmla="*/ 3236164 w 3795481"/>
              <a:gd name="connsiteY19" fmla="*/ 1674216 h 1918967"/>
              <a:gd name="connsiteX20" fmla="*/ 3236164 w 3795481"/>
              <a:gd name="connsiteY20" fmla="*/ 1674216 h 1918967"/>
              <a:gd name="connsiteX21" fmla="*/ 3794348 w 3795481"/>
              <a:gd name="connsiteY21" fmla="*/ 1465098 h 191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95481" h="1918967">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blipFill>
            <a:blip r:embed="rId5" cstate="screen">
              <a:duotone>
                <a:schemeClr val="bg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a:blipFill>
          <a:ln w="5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Oval 17">
            <a:extLst>
              <a:ext uri="{FF2B5EF4-FFF2-40B4-BE49-F238E27FC236}">
                <a16:creationId xmlns:a16="http://schemas.microsoft.com/office/drawing/2014/main" id="{66A82B83-63D0-1A40-B57E-D2552382A77E}"/>
              </a:ext>
            </a:extLst>
          </p:cNvPr>
          <p:cNvSpPr>
            <a:spLocks noChangeAspect="1"/>
          </p:cNvSpPr>
          <p:nvPr/>
        </p:nvSpPr>
        <p:spPr>
          <a:xfrm>
            <a:off x="245407" y="3647758"/>
            <a:ext cx="1568724" cy="1568724"/>
          </a:xfrm>
          <a:prstGeom prst="ellipse">
            <a:avLst/>
          </a:prstGeom>
          <a:blipFill>
            <a:blip r:embed="rId7" cstate="screen">
              <a:duotone>
                <a:schemeClr val="bg2">
                  <a:shade val="45000"/>
                  <a:satMod val="135000"/>
                </a:schemeClr>
                <a:prstClr val="white"/>
              </a:duotone>
              <a:extLst>
                <a:ext uri="{BEBA8EAE-BF5A-486C-A8C5-ECC9F3942E4B}">
                  <a14:imgProps xmlns:a14="http://schemas.microsoft.com/office/drawing/2010/main">
                    <a14:imgLayer r:embed="rId8">
                      <a14:imgEffect>
                        <a14:brightnessContrast bright="20000" contrast="-1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9" name="Google Shape;127;p4"/>
          <p:cNvSpPr txBox="1"/>
          <p:nvPr/>
        </p:nvSpPr>
        <p:spPr>
          <a:xfrm>
            <a:off x="515938" y="1338377"/>
            <a:ext cx="9306718" cy="177228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4800" b="1" i="0" u="none" strike="noStrike" kern="1200" cap="none" spc="30" normalizeH="0" baseline="0" noProof="0" dirty="0">
                <a:ln>
                  <a:noFill/>
                </a:ln>
                <a:effectLst/>
                <a:uLnTx/>
                <a:uFillTx/>
                <a:latin typeface="Arial Black"/>
                <a:ea typeface="Arial Black"/>
                <a:cs typeface="Arial Black"/>
                <a:sym typeface="Arial Black"/>
              </a:rPr>
              <a:t>Insert section title here</a:t>
            </a:r>
            <a:endParaRPr kumimoji="0" lang="en-GB" sz="4800" b="0" i="0" u="none" strike="noStrike" kern="1200" cap="none" spc="30" normalizeH="0" baseline="0" noProof="0" dirty="0">
              <a:ln>
                <a:noFill/>
              </a:ln>
              <a:effectLst/>
              <a:uLnTx/>
              <a:uFillTx/>
              <a:latin typeface="Arial"/>
            </a:endParaRPr>
          </a:p>
        </p:txBody>
      </p:sp>
    </p:spTree>
    <p:extLst>
      <p:ext uri="{BB962C8B-B14F-4D97-AF65-F5344CB8AC3E}">
        <p14:creationId xmlns:p14="http://schemas.microsoft.com/office/powerpoint/2010/main" val="2458374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50000"/>
          </a:schemeClr>
        </a:solidFill>
        <a:effectLst/>
      </p:bgPr>
    </p:bg>
    <p:spTree>
      <p:nvGrpSpPr>
        <p:cNvPr id="1" name="Shape 119"/>
        <p:cNvGrpSpPr/>
        <p:nvPr/>
      </p:nvGrpSpPr>
      <p:grpSpPr>
        <a:xfrm>
          <a:off x="0" y="0"/>
          <a:ext cx="0" cy="0"/>
          <a:chOff x="0" y="0"/>
          <a:chExt cx="0" cy="0"/>
        </a:xfrm>
      </p:grpSpPr>
      <p:sp>
        <p:nvSpPr>
          <p:cNvPr id="49" name="Graphic 3">
            <a:extLst>
              <a:ext uri="{FF2B5EF4-FFF2-40B4-BE49-F238E27FC236}">
                <a16:creationId xmlns:a16="http://schemas.microsoft.com/office/drawing/2014/main" id="{1B890F9B-9C3B-DC4D-AE3A-5C9C39D48123}"/>
              </a:ext>
            </a:extLst>
          </p:cNvPr>
          <p:cNvSpPr>
            <a:spLocks noChangeAspect="1"/>
          </p:cNvSpPr>
          <p:nvPr/>
        </p:nvSpPr>
        <p:spPr>
          <a:xfrm flipH="1">
            <a:off x="9143999" y="2105342"/>
            <a:ext cx="2512393" cy="1242909"/>
          </a:xfrm>
          <a:custGeom>
            <a:avLst/>
            <a:gdLst>
              <a:gd name="connsiteX0" fmla="*/ 3281448 w 4359947"/>
              <a:gd name="connsiteY0" fmla="*/ 1 h 2156915"/>
              <a:gd name="connsiteX1" fmla="*/ 2485270 w 4359947"/>
              <a:gd name="connsiteY1" fmla="*/ 351052 h 2156915"/>
              <a:gd name="connsiteX2" fmla="*/ 2485270 w 4359947"/>
              <a:gd name="connsiteY2" fmla="*/ 351052 h 2156915"/>
              <a:gd name="connsiteX3" fmla="*/ 648290 w 4359947"/>
              <a:gd name="connsiteY3" fmla="*/ 725596 h 2156915"/>
              <a:gd name="connsiteX4" fmla="*/ 648290 w 4359947"/>
              <a:gd name="connsiteY4" fmla="*/ 725596 h 2156915"/>
              <a:gd name="connsiteX5" fmla="*/ 67389 w 4359947"/>
              <a:gd name="connsiteY5" fmla="*/ 850230 h 2156915"/>
              <a:gd name="connsiteX6" fmla="*/ 192024 w 4359947"/>
              <a:gd name="connsiteY6" fmla="*/ 1431123 h 2156915"/>
              <a:gd name="connsiteX7" fmla="*/ 648290 w 4359947"/>
              <a:gd name="connsiteY7" fmla="*/ 1431123 h 2156915"/>
              <a:gd name="connsiteX8" fmla="*/ 648290 w 4359947"/>
              <a:gd name="connsiteY8" fmla="*/ 1431123 h 2156915"/>
              <a:gd name="connsiteX9" fmla="*/ 2485080 w 4359947"/>
              <a:gd name="connsiteY9" fmla="*/ 1805667 h 2156915"/>
              <a:gd name="connsiteX10" fmla="*/ 2485080 w 4359947"/>
              <a:gd name="connsiteY10" fmla="*/ 1805667 h 2156915"/>
              <a:gd name="connsiteX11" fmla="*/ 4008694 w 4359947"/>
              <a:gd name="connsiteY11" fmla="*/ 1874837 h 2156915"/>
              <a:gd name="connsiteX12" fmla="*/ 4077866 w 4359947"/>
              <a:gd name="connsiteY12" fmla="*/ 351242 h 2156915"/>
              <a:gd name="connsiteX13" fmla="*/ 3281448 w 4359947"/>
              <a:gd name="connsiteY13" fmla="*/ 1 h 215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9947" h="2156915">
                <a:moveTo>
                  <a:pt x="3281448" y="1"/>
                </a:moveTo>
                <a:cubicBezTo>
                  <a:pt x="2978456" y="-342"/>
                  <a:pt x="2689372" y="127121"/>
                  <a:pt x="2485270" y="351052"/>
                </a:cubicBezTo>
                <a:lnTo>
                  <a:pt x="2485270" y="351052"/>
                </a:lnTo>
                <a:cubicBezTo>
                  <a:pt x="1680628" y="1231677"/>
                  <a:pt x="1038531" y="977733"/>
                  <a:pt x="648290" y="725596"/>
                </a:cubicBezTo>
                <a:lnTo>
                  <a:pt x="648290" y="725596"/>
                </a:lnTo>
                <a:cubicBezTo>
                  <a:pt x="453461" y="599603"/>
                  <a:pt x="193383" y="655404"/>
                  <a:pt x="67389" y="850230"/>
                </a:cubicBezTo>
                <a:cubicBezTo>
                  <a:pt x="-58605" y="1045056"/>
                  <a:pt x="-2804" y="1305130"/>
                  <a:pt x="192024" y="1431123"/>
                </a:cubicBezTo>
                <a:cubicBezTo>
                  <a:pt x="330862" y="1520907"/>
                  <a:pt x="509452" y="1520907"/>
                  <a:pt x="648290" y="1431123"/>
                </a:cubicBezTo>
                <a:lnTo>
                  <a:pt x="648290" y="1431123"/>
                </a:lnTo>
                <a:cubicBezTo>
                  <a:pt x="1038246" y="1178986"/>
                  <a:pt x="1680628" y="925137"/>
                  <a:pt x="2485080" y="1805667"/>
                </a:cubicBezTo>
                <a:lnTo>
                  <a:pt x="2485080" y="1805667"/>
                </a:lnTo>
                <a:cubicBezTo>
                  <a:pt x="2886713" y="2245497"/>
                  <a:pt x="3568859" y="2276465"/>
                  <a:pt x="4008694" y="1874837"/>
                </a:cubicBezTo>
                <a:cubicBezTo>
                  <a:pt x="4448530" y="1473209"/>
                  <a:pt x="4479499" y="791072"/>
                  <a:pt x="4077866" y="351242"/>
                </a:cubicBezTo>
                <a:cubicBezTo>
                  <a:pt x="3873530" y="127473"/>
                  <a:pt x="3584478" y="-6"/>
                  <a:pt x="3281448" y="1"/>
                </a:cubicBezTo>
                <a:close/>
              </a:path>
            </a:pathLst>
          </a:custGeom>
          <a:solidFill>
            <a:schemeClr val="accent6">
              <a:lumMod val="20000"/>
              <a:lumOff val="80000"/>
            </a:schemeClr>
          </a:solidFill>
          <a:ln w="95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4"/>
          <p:cNvSpPr/>
          <p:nvPr/>
        </p:nvSpPr>
        <p:spPr>
          <a:xfrm>
            <a:off x="11425830" y="4812549"/>
            <a:ext cx="774029" cy="1255250"/>
          </a:xfrm>
          <a:custGeom>
            <a:avLst/>
            <a:gdLst/>
            <a:ahLst/>
            <a:cxnLst/>
            <a:rect l="l" t="t" r="r" b="b"/>
            <a:pathLst>
              <a:path w="774029" h="1255250" extrusionOk="0">
                <a:moveTo>
                  <a:pt x="627625" y="0"/>
                </a:moveTo>
                <a:cubicBezTo>
                  <a:pt x="670953" y="0"/>
                  <a:pt x="713257" y="4391"/>
                  <a:pt x="754113" y="12751"/>
                </a:cubicBezTo>
                <a:lnTo>
                  <a:pt x="774029" y="18934"/>
                </a:lnTo>
                <a:lnTo>
                  <a:pt x="774029" y="1236317"/>
                </a:lnTo>
                <a:lnTo>
                  <a:pt x="754113" y="1242499"/>
                </a:lnTo>
                <a:cubicBezTo>
                  <a:pt x="713257" y="1250860"/>
                  <a:pt x="670953" y="1255250"/>
                  <a:pt x="627625" y="1255250"/>
                </a:cubicBezTo>
                <a:cubicBezTo>
                  <a:pt x="280997" y="1255250"/>
                  <a:pt x="0" y="974253"/>
                  <a:pt x="0" y="627625"/>
                </a:cubicBezTo>
                <a:cubicBezTo>
                  <a:pt x="0" y="280997"/>
                  <a:pt x="280997" y="0"/>
                  <a:pt x="627625" y="0"/>
                </a:cubicBezTo>
                <a:close/>
              </a:path>
            </a:pathLst>
          </a:custGeom>
          <a:solidFill>
            <a:schemeClr val="accent6">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6" name="Google Shape;123;p4">
            <a:extLst>
              <a:ext uri="{FF2B5EF4-FFF2-40B4-BE49-F238E27FC236}">
                <a16:creationId xmlns:a16="http://schemas.microsoft.com/office/drawing/2014/main" id="{A4215B9B-3684-1743-B8CE-2B592E8B63AE}"/>
              </a:ext>
            </a:extLst>
          </p:cNvPr>
          <p:cNvSpPr/>
          <p:nvPr/>
        </p:nvSpPr>
        <p:spPr>
          <a:xfrm>
            <a:off x="65945" y="5453441"/>
            <a:ext cx="924621" cy="924621"/>
          </a:xfrm>
          <a:prstGeom prst="ellipse">
            <a:avLst/>
          </a:prstGeom>
          <a:solidFill>
            <a:schemeClr val="accent6">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 name="Google Shape;122;p4"/>
          <p:cNvSpPr/>
          <p:nvPr/>
        </p:nvSpPr>
        <p:spPr>
          <a:xfrm rot="10800000">
            <a:off x="-150" y="4338268"/>
            <a:ext cx="3713311" cy="1877422"/>
          </a:xfrm>
          <a:custGeom>
            <a:avLst/>
            <a:gdLst/>
            <a:ahLst/>
            <a:cxnLst/>
            <a:rect l="l" t="t" r="r" b="b"/>
            <a:pathLst>
              <a:path w="3795481" h="1918967" extrusionOk="0">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solidFill>
            <a:schemeClr val="accent6">
              <a:lumMod val="20000"/>
              <a:lumOff val="80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 name="Google Shape;123;p4"/>
          <p:cNvSpPr/>
          <p:nvPr/>
        </p:nvSpPr>
        <p:spPr>
          <a:xfrm>
            <a:off x="7485419" y="3015041"/>
            <a:ext cx="924621" cy="924621"/>
          </a:xfrm>
          <a:prstGeom prst="ellipse">
            <a:avLst/>
          </a:prstGeom>
          <a:solidFill>
            <a:schemeClr val="accent6">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 name="Google Shape;124;p4"/>
          <p:cNvSpPr/>
          <p:nvPr/>
        </p:nvSpPr>
        <p:spPr>
          <a:xfrm>
            <a:off x="6901410" y="5643822"/>
            <a:ext cx="423977" cy="423977"/>
          </a:xfrm>
          <a:prstGeom prst="ellipse">
            <a:avLst/>
          </a:prstGeom>
          <a:solidFill>
            <a:schemeClr val="accent6">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6" name="Google Shape;156;p4"/>
          <p:cNvSpPr/>
          <p:nvPr/>
        </p:nvSpPr>
        <p:spPr>
          <a:xfrm>
            <a:off x="8370076" y="3477352"/>
            <a:ext cx="352966" cy="35296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7" name="Google Shape;157;p4"/>
          <p:cNvSpPr/>
          <p:nvPr/>
        </p:nvSpPr>
        <p:spPr>
          <a:xfrm>
            <a:off x="6419519" y="4720308"/>
            <a:ext cx="423977" cy="423977"/>
          </a:xfrm>
          <a:prstGeom prst="ellipse">
            <a:avLst/>
          </a:prstGeom>
          <a:solidFill>
            <a:schemeClr val="accent1">
              <a:alpha val="7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7" name="Google Shape;137;p4"/>
          <p:cNvSpPr/>
          <p:nvPr/>
        </p:nvSpPr>
        <p:spPr>
          <a:xfrm>
            <a:off x="5071788" y="5940939"/>
            <a:ext cx="549501" cy="549501"/>
          </a:xfrm>
          <a:prstGeom prst="ellipse">
            <a:avLst/>
          </a:prstGeom>
          <a:solidFill>
            <a:schemeClr val="accent6">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41" name="Google Shape;141;p4" descr="Background pattern&#10;&#10;Description automatically generated"/>
          <p:cNvPicPr preferRelativeResize="0"/>
          <p:nvPr/>
        </p:nvPicPr>
        <p:blipFill rotWithShape="1">
          <a:blip r:embed="rId3">
            <a:alphaModFix/>
          </a:blip>
          <a:srcRect/>
          <a:stretch/>
        </p:blipFill>
        <p:spPr>
          <a:xfrm>
            <a:off x="10292346" y="96040"/>
            <a:ext cx="1544482" cy="1119843"/>
          </a:xfrm>
          <a:prstGeom prst="rect">
            <a:avLst/>
          </a:prstGeom>
          <a:noFill/>
          <a:ln>
            <a:noFill/>
          </a:ln>
        </p:spPr>
      </p:pic>
      <p:sp>
        <p:nvSpPr>
          <p:cNvPr id="54" name="Oval 53">
            <a:extLst>
              <a:ext uri="{FF2B5EF4-FFF2-40B4-BE49-F238E27FC236}">
                <a16:creationId xmlns:a16="http://schemas.microsoft.com/office/drawing/2014/main" id="{B6D55503-3AAE-7B4D-A503-00910A61DBB9}"/>
              </a:ext>
            </a:extLst>
          </p:cNvPr>
          <p:cNvSpPr/>
          <p:nvPr/>
        </p:nvSpPr>
        <p:spPr>
          <a:xfrm>
            <a:off x="2250003" y="3368051"/>
            <a:ext cx="2128139" cy="2128139"/>
          </a:xfrm>
          <a:prstGeom prst="ellipse">
            <a:avLst/>
          </a:prstGeom>
          <a:blipFill>
            <a:blip r:embed="rId4" cstate="screen">
              <a:duotone>
                <a:schemeClr val="bg2">
                  <a:shade val="45000"/>
                  <a:satMod val="135000"/>
                </a:schemeClr>
                <a:prstClr val="white"/>
              </a:duotone>
              <a:extLst>
                <a:ext uri="{28A0092B-C50C-407E-A947-70E740481C1C}">
                  <a14:useLocalDpi xmlns:a14="http://schemas.microsoft.com/office/drawing/2010/main"/>
                </a:ext>
              </a:extLst>
            </a:blip>
            <a:srcRect/>
            <a:stretch>
              <a:fillRect t="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Oval 54">
            <a:extLst>
              <a:ext uri="{FF2B5EF4-FFF2-40B4-BE49-F238E27FC236}">
                <a16:creationId xmlns:a16="http://schemas.microsoft.com/office/drawing/2014/main" id="{CB9DA350-5FDE-8A4C-968F-CB37980A5004}"/>
              </a:ext>
            </a:extLst>
          </p:cNvPr>
          <p:cNvSpPr>
            <a:spLocks noChangeAspect="1"/>
          </p:cNvSpPr>
          <p:nvPr/>
        </p:nvSpPr>
        <p:spPr>
          <a:xfrm>
            <a:off x="245407" y="3647758"/>
            <a:ext cx="1568724" cy="1568724"/>
          </a:xfrm>
          <a:prstGeom prst="ellipse">
            <a:avLst/>
          </a:prstGeom>
          <a:blipFill>
            <a:blip r:embed="rId5" cstate="screen">
              <a:duotone>
                <a:schemeClr val="bg2">
                  <a:shade val="45000"/>
                  <a:satMod val="135000"/>
                </a:schemeClr>
                <a:prstClr val="white"/>
              </a:duotone>
              <a:extLst>
                <a:ext uri="{BEBA8EAE-BF5A-486C-A8C5-ECC9F3942E4B}">
                  <a14:imgProps xmlns:a14="http://schemas.microsoft.com/office/drawing/2010/main">
                    <a14:imgLayer r:embed="rId6">
                      <a14:imgEffect>
                        <a14:saturation sat="0"/>
                      </a14:imgEffect>
                      <a14:imgEffect>
                        <a14:brightnessContrast bright="2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 name="Graphic 3">
            <a:extLst>
              <a:ext uri="{FF2B5EF4-FFF2-40B4-BE49-F238E27FC236}">
                <a16:creationId xmlns:a16="http://schemas.microsoft.com/office/drawing/2014/main" id="{CEEC714A-8C60-C343-9008-71FD13ECEAE3}"/>
              </a:ext>
            </a:extLst>
          </p:cNvPr>
          <p:cNvSpPr/>
          <p:nvPr/>
        </p:nvSpPr>
        <p:spPr>
          <a:xfrm>
            <a:off x="4806821" y="2547619"/>
            <a:ext cx="7393037" cy="3737865"/>
          </a:xfrm>
          <a:custGeom>
            <a:avLst/>
            <a:gdLst>
              <a:gd name="connsiteX0" fmla="*/ 3794405 w 3795481"/>
              <a:gd name="connsiteY0" fmla="*/ 455063 h 1918967"/>
              <a:gd name="connsiteX1" fmla="*/ 3236221 w 3795481"/>
              <a:gd name="connsiteY1" fmla="*/ 246002 h 1918967"/>
              <a:gd name="connsiteX2" fmla="*/ 3236221 w 3795481"/>
              <a:gd name="connsiteY2" fmla="*/ 246002 h 1918967"/>
              <a:gd name="connsiteX3" fmla="*/ 1876680 w 3795481"/>
              <a:gd name="connsiteY3" fmla="*/ 317871 h 1918967"/>
              <a:gd name="connsiteX4" fmla="*/ 1813529 w 3795481"/>
              <a:gd name="connsiteY4" fmla="*/ 395689 h 1918967"/>
              <a:gd name="connsiteX5" fmla="*/ 1813529 w 3795481"/>
              <a:gd name="connsiteY5" fmla="*/ 395404 h 1918967"/>
              <a:gd name="connsiteX6" fmla="*/ 1442054 w 3795481"/>
              <a:gd name="connsiteY6" fmla="*/ 673640 h 1918967"/>
              <a:gd name="connsiteX7" fmla="*/ 1060635 w 3795481"/>
              <a:gd name="connsiteY7" fmla="*/ 521730 h 1918967"/>
              <a:gd name="connsiteX8" fmla="*/ 1060635 w 3795481"/>
              <a:gd name="connsiteY8" fmla="*/ 521730 h 1918967"/>
              <a:gd name="connsiteX9" fmla="*/ 181211 w 3795481"/>
              <a:gd name="connsiteY9" fmla="*/ 521439 h 1918967"/>
              <a:gd name="connsiteX10" fmla="*/ 180925 w 3795481"/>
              <a:gd name="connsiteY10" fmla="*/ 1398260 h 1918967"/>
              <a:gd name="connsiteX11" fmla="*/ 1060349 w 3795481"/>
              <a:gd name="connsiteY11" fmla="*/ 1398550 h 1918967"/>
              <a:gd name="connsiteX12" fmla="*/ 1060635 w 3795481"/>
              <a:gd name="connsiteY12" fmla="*/ 1398260 h 1918967"/>
              <a:gd name="connsiteX13" fmla="*/ 1060635 w 3795481"/>
              <a:gd name="connsiteY13" fmla="*/ 1398260 h 1918967"/>
              <a:gd name="connsiteX14" fmla="*/ 1612989 w 3795481"/>
              <a:gd name="connsiteY14" fmla="*/ 1319171 h 1918967"/>
              <a:gd name="connsiteX15" fmla="*/ 1813472 w 3795481"/>
              <a:gd name="connsiteY15" fmla="*/ 1524585 h 1918967"/>
              <a:gd name="connsiteX16" fmla="*/ 1813472 w 3795481"/>
              <a:gd name="connsiteY16" fmla="*/ 1524585 h 1918967"/>
              <a:gd name="connsiteX17" fmla="*/ 1867707 w 3795481"/>
              <a:gd name="connsiteY17" fmla="*/ 1590512 h 1918967"/>
              <a:gd name="connsiteX18" fmla="*/ 3228735 w 3795481"/>
              <a:gd name="connsiteY18" fmla="*/ 1680763 h 1918967"/>
              <a:gd name="connsiteX19" fmla="*/ 3236164 w 3795481"/>
              <a:gd name="connsiteY19" fmla="*/ 1674216 h 1918967"/>
              <a:gd name="connsiteX20" fmla="*/ 3236164 w 3795481"/>
              <a:gd name="connsiteY20" fmla="*/ 1674216 h 1918967"/>
              <a:gd name="connsiteX21" fmla="*/ 3794348 w 3795481"/>
              <a:gd name="connsiteY21" fmla="*/ 1465098 h 191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95481" h="1918967">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blipFill>
            <a:blip r:embed="rId7" cstate="screen">
              <a:duotone>
                <a:schemeClr val="bg2">
                  <a:shade val="45000"/>
                  <a:satMod val="135000"/>
                </a:schemeClr>
                <a:prstClr val="white"/>
              </a:duotone>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a:stretch>
              <a:fillRect l="1"/>
            </a:stretch>
          </a:blipFill>
          <a:ln w="5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27;p4"/>
          <p:cNvSpPr txBox="1"/>
          <p:nvPr/>
        </p:nvSpPr>
        <p:spPr>
          <a:xfrm>
            <a:off x="515938" y="1338377"/>
            <a:ext cx="9306718" cy="177228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4800" b="1" i="0" u="none" strike="noStrike" kern="1200" cap="none" spc="30" normalizeH="0" baseline="0" noProof="0" dirty="0">
                <a:ln>
                  <a:noFill/>
                </a:ln>
                <a:effectLst/>
                <a:uLnTx/>
                <a:uFillTx/>
                <a:latin typeface="Arial Black"/>
                <a:ea typeface="Arial Black"/>
                <a:cs typeface="Arial Black"/>
                <a:sym typeface="Arial Black"/>
              </a:rPr>
              <a:t>Insert section title here</a:t>
            </a:r>
            <a:endParaRPr kumimoji="0" lang="en-GB" sz="4800" b="0" i="0" u="none" strike="noStrike" kern="1200" cap="none" spc="30" normalizeH="0" baseline="0" noProof="0" dirty="0">
              <a:ln>
                <a:noFill/>
              </a:ln>
              <a:effectLst/>
              <a:uLnTx/>
              <a:uFillTx/>
              <a:latin typeface="Arial"/>
            </a:endParaRPr>
          </a:p>
        </p:txBody>
      </p:sp>
    </p:spTree>
    <p:extLst>
      <p:ext uri="{BB962C8B-B14F-4D97-AF65-F5344CB8AC3E}">
        <p14:creationId xmlns:p14="http://schemas.microsoft.com/office/powerpoint/2010/main" val="3229380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50000"/>
          </a:schemeClr>
        </a:solidFill>
        <a:effectLst/>
      </p:bgPr>
    </p:bg>
    <p:spTree>
      <p:nvGrpSpPr>
        <p:cNvPr id="1" name="Shape 119"/>
        <p:cNvGrpSpPr/>
        <p:nvPr/>
      </p:nvGrpSpPr>
      <p:grpSpPr>
        <a:xfrm>
          <a:off x="0" y="0"/>
          <a:ext cx="0" cy="0"/>
          <a:chOff x="0" y="0"/>
          <a:chExt cx="0" cy="0"/>
        </a:xfrm>
      </p:grpSpPr>
      <p:sp>
        <p:nvSpPr>
          <p:cNvPr id="49" name="Graphic 3">
            <a:extLst>
              <a:ext uri="{FF2B5EF4-FFF2-40B4-BE49-F238E27FC236}">
                <a16:creationId xmlns:a16="http://schemas.microsoft.com/office/drawing/2014/main" id="{1B890F9B-9C3B-DC4D-AE3A-5C9C39D48123}"/>
              </a:ext>
            </a:extLst>
          </p:cNvPr>
          <p:cNvSpPr>
            <a:spLocks noChangeAspect="1"/>
          </p:cNvSpPr>
          <p:nvPr/>
        </p:nvSpPr>
        <p:spPr>
          <a:xfrm flipH="1">
            <a:off x="9143999" y="2105342"/>
            <a:ext cx="2512393" cy="1242909"/>
          </a:xfrm>
          <a:custGeom>
            <a:avLst/>
            <a:gdLst>
              <a:gd name="connsiteX0" fmla="*/ 3281448 w 4359947"/>
              <a:gd name="connsiteY0" fmla="*/ 1 h 2156915"/>
              <a:gd name="connsiteX1" fmla="*/ 2485270 w 4359947"/>
              <a:gd name="connsiteY1" fmla="*/ 351052 h 2156915"/>
              <a:gd name="connsiteX2" fmla="*/ 2485270 w 4359947"/>
              <a:gd name="connsiteY2" fmla="*/ 351052 h 2156915"/>
              <a:gd name="connsiteX3" fmla="*/ 648290 w 4359947"/>
              <a:gd name="connsiteY3" fmla="*/ 725596 h 2156915"/>
              <a:gd name="connsiteX4" fmla="*/ 648290 w 4359947"/>
              <a:gd name="connsiteY4" fmla="*/ 725596 h 2156915"/>
              <a:gd name="connsiteX5" fmla="*/ 67389 w 4359947"/>
              <a:gd name="connsiteY5" fmla="*/ 850230 h 2156915"/>
              <a:gd name="connsiteX6" fmla="*/ 192024 w 4359947"/>
              <a:gd name="connsiteY6" fmla="*/ 1431123 h 2156915"/>
              <a:gd name="connsiteX7" fmla="*/ 648290 w 4359947"/>
              <a:gd name="connsiteY7" fmla="*/ 1431123 h 2156915"/>
              <a:gd name="connsiteX8" fmla="*/ 648290 w 4359947"/>
              <a:gd name="connsiteY8" fmla="*/ 1431123 h 2156915"/>
              <a:gd name="connsiteX9" fmla="*/ 2485080 w 4359947"/>
              <a:gd name="connsiteY9" fmla="*/ 1805667 h 2156915"/>
              <a:gd name="connsiteX10" fmla="*/ 2485080 w 4359947"/>
              <a:gd name="connsiteY10" fmla="*/ 1805667 h 2156915"/>
              <a:gd name="connsiteX11" fmla="*/ 4008694 w 4359947"/>
              <a:gd name="connsiteY11" fmla="*/ 1874837 h 2156915"/>
              <a:gd name="connsiteX12" fmla="*/ 4077866 w 4359947"/>
              <a:gd name="connsiteY12" fmla="*/ 351242 h 2156915"/>
              <a:gd name="connsiteX13" fmla="*/ 3281448 w 4359947"/>
              <a:gd name="connsiteY13" fmla="*/ 1 h 215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9947" h="2156915">
                <a:moveTo>
                  <a:pt x="3281448" y="1"/>
                </a:moveTo>
                <a:cubicBezTo>
                  <a:pt x="2978456" y="-342"/>
                  <a:pt x="2689372" y="127121"/>
                  <a:pt x="2485270" y="351052"/>
                </a:cubicBezTo>
                <a:lnTo>
                  <a:pt x="2485270" y="351052"/>
                </a:lnTo>
                <a:cubicBezTo>
                  <a:pt x="1680628" y="1231677"/>
                  <a:pt x="1038531" y="977733"/>
                  <a:pt x="648290" y="725596"/>
                </a:cubicBezTo>
                <a:lnTo>
                  <a:pt x="648290" y="725596"/>
                </a:lnTo>
                <a:cubicBezTo>
                  <a:pt x="453461" y="599603"/>
                  <a:pt x="193383" y="655404"/>
                  <a:pt x="67389" y="850230"/>
                </a:cubicBezTo>
                <a:cubicBezTo>
                  <a:pt x="-58605" y="1045056"/>
                  <a:pt x="-2804" y="1305130"/>
                  <a:pt x="192024" y="1431123"/>
                </a:cubicBezTo>
                <a:cubicBezTo>
                  <a:pt x="330862" y="1520907"/>
                  <a:pt x="509452" y="1520907"/>
                  <a:pt x="648290" y="1431123"/>
                </a:cubicBezTo>
                <a:lnTo>
                  <a:pt x="648290" y="1431123"/>
                </a:lnTo>
                <a:cubicBezTo>
                  <a:pt x="1038246" y="1178986"/>
                  <a:pt x="1680628" y="925137"/>
                  <a:pt x="2485080" y="1805667"/>
                </a:cubicBezTo>
                <a:lnTo>
                  <a:pt x="2485080" y="1805667"/>
                </a:lnTo>
                <a:cubicBezTo>
                  <a:pt x="2886713" y="2245497"/>
                  <a:pt x="3568859" y="2276465"/>
                  <a:pt x="4008694" y="1874837"/>
                </a:cubicBezTo>
                <a:cubicBezTo>
                  <a:pt x="4448530" y="1473209"/>
                  <a:pt x="4479499" y="791072"/>
                  <a:pt x="4077866" y="351242"/>
                </a:cubicBezTo>
                <a:cubicBezTo>
                  <a:pt x="3873530" y="127473"/>
                  <a:pt x="3584478" y="-6"/>
                  <a:pt x="3281448" y="1"/>
                </a:cubicBezTo>
                <a:close/>
              </a:path>
            </a:pathLst>
          </a:custGeom>
          <a:solidFill>
            <a:schemeClr val="accent5">
              <a:lumMod val="20000"/>
              <a:lumOff val="80000"/>
            </a:schemeClr>
          </a:solidFill>
          <a:ln w="95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4"/>
          <p:cNvSpPr/>
          <p:nvPr/>
        </p:nvSpPr>
        <p:spPr>
          <a:xfrm>
            <a:off x="11425830" y="4812549"/>
            <a:ext cx="774029" cy="1255250"/>
          </a:xfrm>
          <a:custGeom>
            <a:avLst/>
            <a:gdLst/>
            <a:ahLst/>
            <a:cxnLst/>
            <a:rect l="l" t="t" r="r" b="b"/>
            <a:pathLst>
              <a:path w="774029" h="1255250" extrusionOk="0">
                <a:moveTo>
                  <a:pt x="627625" y="0"/>
                </a:moveTo>
                <a:cubicBezTo>
                  <a:pt x="670953" y="0"/>
                  <a:pt x="713257" y="4391"/>
                  <a:pt x="754113" y="12751"/>
                </a:cubicBezTo>
                <a:lnTo>
                  <a:pt x="774029" y="18934"/>
                </a:lnTo>
                <a:lnTo>
                  <a:pt x="774029" y="1236317"/>
                </a:lnTo>
                <a:lnTo>
                  <a:pt x="754113" y="1242499"/>
                </a:lnTo>
                <a:cubicBezTo>
                  <a:pt x="713257" y="1250860"/>
                  <a:pt x="670953" y="1255250"/>
                  <a:pt x="627625" y="1255250"/>
                </a:cubicBezTo>
                <a:cubicBezTo>
                  <a:pt x="280997" y="1255250"/>
                  <a:pt x="0" y="974253"/>
                  <a:pt x="0" y="627625"/>
                </a:cubicBezTo>
                <a:cubicBezTo>
                  <a:pt x="0" y="280997"/>
                  <a:pt x="280997" y="0"/>
                  <a:pt x="627625" y="0"/>
                </a:cubicBezTo>
                <a:close/>
              </a:path>
            </a:pathLst>
          </a:custGeom>
          <a:solidFill>
            <a:schemeClr val="accent5">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6" name="Google Shape;123;p4">
            <a:extLst>
              <a:ext uri="{FF2B5EF4-FFF2-40B4-BE49-F238E27FC236}">
                <a16:creationId xmlns:a16="http://schemas.microsoft.com/office/drawing/2014/main" id="{A4215B9B-3684-1743-B8CE-2B592E8B63AE}"/>
              </a:ext>
            </a:extLst>
          </p:cNvPr>
          <p:cNvSpPr/>
          <p:nvPr/>
        </p:nvSpPr>
        <p:spPr>
          <a:xfrm>
            <a:off x="65945" y="5453441"/>
            <a:ext cx="924621" cy="924621"/>
          </a:xfrm>
          <a:prstGeom prst="ellipse">
            <a:avLst/>
          </a:prstGeom>
          <a:solidFill>
            <a:schemeClr val="accent5">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 name="Google Shape;122;p4"/>
          <p:cNvSpPr/>
          <p:nvPr/>
        </p:nvSpPr>
        <p:spPr>
          <a:xfrm rot="10800000">
            <a:off x="-150" y="4338268"/>
            <a:ext cx="3713311" cy="1877422"/>
          </a:xfrm>
          <a:custGeom>
            <a:avLst/>
            <a:gdLst/>
            <a:ahLst/>
            <a:cxnLst/>
            <a:rect l="l" t="t" r="r" b="b"/>
            <a:pathLst>
              <a:path w="3795481" h="1918967" extrusionOk="0">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 name="Google Shape;123;p4"/>
          <p:cNvSpPr/>
          <p:nvPr/>
        </p:nvSpPr>
        <p:spPr>
          <a:xfrm>
            <a:off x="7485419" y="3015041"/>
            <a:ext cx="924621" cy="924621"/>
          </a:xfrm>
          <a:prstGeom prst="ellipse">
            <a:avLst/>
          </a:prstGeom>
          <a:solidFill>
            <a:schemeClr val="accent5">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 name="Google Shape;124;p4"/>
          <p:cNvSpPr/>
          <p:nvPr/>
        </p:nvSpPr>
        <p:spPr>
          <a:xfrm>
            <a:off x="6901410" y="5643822"/>
            <a:ext cx="423977" cy="423977"/>
          </a:xfrm>
          <a:prstGeom prst="ellipse">
            <a:avLst/>
          </a:prstGeom>
          <a:solidFill>
            <a:schemeClr val="accent5">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6" name="Google Shape;156;p4"/>
          <p:cNvSpPr/>
          <p:nvPr/>
        </p:nvSpPr>
        <p:spPr>
          <a:xfrm>
            <a:off x="8370076" y="3477352"/>
            <a:ext cx="352966" cy="35296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7" name="Google Shape;157;p4"/>
          <p:cNvSpPr/>
          <p:nvPr/>
        </p:nvSpPr>
        <p:spPr>
          <a:xfrm>
            <a:off x="6419519" y="4720308"/>
            <a:ext cx="423977" cy="423977"/>
          </a:xfrm>
          <a:prstGeom prst="ellipse">
            <a:avLst/>
          </a:prstGeom>
          <a:solidFill>
            <a:schemeClr val="accent1">
              <a:alpha val="7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7" name="Google Shape;137;p4"/>
          <p:cNvSpPr/>
          <p:nvPr/>
        </p:nvSpPr>
        <p:spPr>
          <a:xfrm>
            <a:off x="5071788" y="5940939"/>
            <a:ext cx="549501" cy="549501"/>
          </a:xfrm>
          <a:prstGeom prst="ellipse">
            <a:avLst/>
          </a:prstGeom>
          <a:solidFill>
            <a:schemeClr val="accent5">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3" name="Graphic 3">
            <a:extLst>
              <a:ext uri="{FF2B5EF4-FFF2-40B4-BE49-F238E27FC236}">
                <a16:creationId xmlns:a16="http://schemas.microsoft.com/office/drawing/2014/main" id="{2158FC13-A9E6-D743-9B7B-A579EB8239F1}"/>
              </a:ext>
            </a:extLst>
          </p:cNvPr>
          <p:cNvSpPr/>
          <p:nvPr/>
        </p:nvSpPr>
        <p:spPr>
          <a:xfrm>
            <a:off x="4806821" y="2547619"/>
            <a:ext cx="7393037" cy="3737865"/>
          </a:xfrm>
          <a:custGeom>
            <a:avLst/>
            <a:gdLst>
              <a:gd name="connsiteX0" fmla="*/ 3794405 w 3795481"/>
              <a:gd name="connsiteY0" fmla="*/ 455063 h 1918967"/>
              <a:gd name="connsiteX1" fmla="*/ 3236221 w 3795481"/>
              <a:gd name="connsiteY1" fmla="*/ 246002 h 1918967"/>
              <a:gd name="connsiteX2" fmla="*/ 3236221 w 3795481"/>
              <a:gd name="connsiteY2" fmla="*/ 246002 h 1918967"/>
              <a:gd name="connsiteX3" fmla="*/ 1876680 w 3795481"/>
              <a:gd name="connsiteY3" fmla="*/ 317871 h 1918967"/>
              <a:gd name="connsiteX4" fmla="*/ 1813529 w 3795481"/>
              <a:gd name="connsiteY4" fmla="*/ 395689 h 1918967"/>
              <a:gd name="connsiteX5" fmla="*/ 1813529 w 3795481"/>
              <a:gd name="connsiteY5" fmla="*/ 395404 h 1918967"/>
              <a:gd name="connsiteX6" fmla="*/ 1442054 w 3795481"/>
              <a:gd name="connsiteY6" fmla="*/ 673640 h 1918967"/>
              <a:gd name="connsiteX7" fmla="*/ 1060635 w 3795481"/>
              <a:gd name="connsiteY7" fmla="*/ 521730 h 1918967"/>
              <a:gd name="connsiteX8" fmla="*/ 1060635 w 3795481"/>
              <a:gd name="connsiteY8" fmla="*/ 521730 h 1918967"/>
              <a:gd name="connsiteX9" fmla="*/ 181211 w 3795481"/>
              <a:gd name="connsiteY9" fmla="*/ 521439 h 1918967"/>
              <a:gd name="connsiteX10" fmla="*/ 180925 w 3795481"/>
              <a:gd name="connsiteY10" fmla="*/ 1398260 h 1918967"/>
              <a:gd name="connsiteX11" fmla="*/ 1060349 w 3795481"/>
              <a:gd name="connsiteY11" fmla="*/ 1398550 h 1918967"/>
              <a:gd name="connsiteX12" fmla="*/ 1060635 w 3795481"/>
              <a:gd name="connsiteY12" fmla="*/ 1398260 h 1918967"/>
              <a:gd name="connsiteX13" fmla="*/ 1060635 w 3795481"/>
              <a:gd name="connsiteY13" fmla="*/ 1398260 h 1918967"/>
              <a:gd name="connsiteX14" fmla="*/ 1612989 w 3795481"/>
              <a:gd name="connsiteY14" fmla="*/ 1319171 h 1918967"/>
              <a:gd name="connsiteX15" fmla="*/ 1813472 w 3795481"/>
              <a:gd name="connsiteY15" fmla="*/ 1524585 h 1918967"/>
              <a:gd name="connsiteX16" fmla="*/ 1813472 w 3795481"/>
              <a:gd name="connsiteY16" fmla="*/ 1524585 h 1918967"/>
              <a:gd name="connsiteX17" fmla="*/ 1867707 w 3795481"/>
              <a:gd name="connsiteY17" fmla="*/ 1590512 h 1918967"/>
              <a:gd name="connsiteX18" fmla="*/ 3228735 w 3795481"/>
              <a:gd name="connsiteY18" fmla="*/ 1680763 h 1918967"/>
              <a:gd name="connsiteX19" fmla="*/ 3236164 w 3795481"/>
              <a:gd name="connsiteY19" fmla="*/ 1674216 h 1918967"/>
              <a:gd name="connsiteX20" fmla="*/ 3236164 w 3795481"/>
              <a:gd name="connsiteY20" fmla="*/ 1674216 h 1918967"/>
              <a:gd name="connsiteX21" fmla="*/ 3794348 w 3795481"/>
              <a:gd name="connsiteY21" fmla="*/ 1465098 h 191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95481" h="1918967">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w="5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41" name="Google Shape;141;p4" descr="Background pattern&#10;&#10;Description automatically generated"/>
          <p:cNvPicPr preferRelativeResize="0"/>
          <p:nvPr/>
        </p:nvPicPr>
        <p:blipFill rotWithShape="1">
          <a:blip r:embed="rId4">
            <a:alphaModFix/>
          </a:blip>
          <a:srcRect/>
          <a:stretch/>
        </p:blipFill>
        <p:spPr>
          <a:xfrm>
            <a:off x="10292346" y="96040"/>
            <a:ext cx="1544482" cy="1119843"/>
          </a:xfrm>
          <a:prstGeom prst="rect">
            <a:avLst/>
          </a:prstGeom>
          <a:noFill/>
          <a:ln>
            <a:noFill/>
          </a:ln>
        </p:spPr>
      </p:pic>
      <p:sp>
        <p:nvSpPr>
          <p:cNvPr id="54" name="Oval 53">
            <a:extLst>
              <a:ext uri="{FF2B5EF4-FFF2-40B4-BE49-F238E27FC236}">
                <a16:creationId xmlns:a16="http://schemas.microsoft.com/office/drawing/2014/main" id="{B6D55503-3AAE-7B4D-A503-00910A61DBB9}"/>
              </a:ext>
            </a:extLst>
          </p:cNvPr>
          <p:cNvSpPr/>
          <p:nvPr/>
        </p:nvSpPr>
        <p:spPr>
          <a:xfrm>
            <a:off x="2250003" y="3368051"/>
            <a:ext cx="2128139" cy="2128139"/>
          </a:xfrm>
          <a:prstGeom prst="ellipse">
            <a:avLst/>
          </a:prstGeom>
          <a:blipFill>
            <a:blip r:embed="rId5" cstate="screen">
              <a:duotone>
                <a:schemeClr val="bg2">
                  <a:shade val="45000"/>
                  <a:satMod val="135000"/>
                </a:schemeClr>
                <a:prstClr val="white"/>
              </a:duotone>
              <a:extLst>
                <a:ext uri="{BEBA8EAE-BF5A-486C-A8C5-ECC9F3942E4B}">
                  <a14:imgProps xmlns:a14="http://schemas.microsoft.com/office/drawing/2010/main">
                    <a14:imgLayer r:embed="rId6">
                      <a14:imgEffect>
                        <a14:saturation sat="0"/>
                      </a14:imgEffect>
                      <a14:imgEffect>
                        <a14:brightnessContrast bright="2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Oval 54">
            <a:extLst>
              <a:ext uri="{FF2B5EF4-FFF2-40B4-BE49-F238E27FC236}">
                <a16:creationId xmlns:a16="http://schemas.microsoft.com/office/drawing/2014/main" id="{CB9DA350-5FDE-8A4C-968F-CB37980A5004}"/>
              </a:ext>
            </a:extLst>
          </p:cNvPr>
          <p:cNvSpPr>
            <a:spLocks noChangeAspect="1"/>
          </p:cNvSpPr>
          <p:nvPr/>
        </p:nvSpPr>
        <p:spPr>
          <a:xfrm>
            <a:off x="245407" y="3647758"/>
            <a:ext cx="1568724" cy="1568724"/>
          </a:xfrm>
          <a:prstGeom prst="ellipse">
            <a:avLst/>
          </a:prstGeom>
          <a:blipFill>
            <a:blip r:embed="rId7" cstate="screen">
              <a:duotone>
                <a:schemeClr val="bg2">
                  <a:shade val="45000"/>
                  <a:satMod val="135000"/>
                </a:schemeClr>
                <a:prstClr val="white"/>
              </a:duotone>
              <a:extLst>
                <a:ext uri="{BEBA8EAE-BF5A-486C-A8C5-ECC9F3942E4B}">
                  <a14:imgProps xmlns:a14="http://schemas.microsoft.com/office/drawing/2010/main">
                    <a14:imgLayer r:embed="rId8">
                      <a14:imgEffect>
                        <a14:saturation sat="0"/>
                      </a14:imgEffect>
                      <a14:imgEffect>
                        <a14:brightnessContrast bright="2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 name="Google Shape;127;p4"/>
          <p:cNvSpPr txBox="1"/>
          <p:nvPr/>
        </p:nvSpPr>
        <p:spPr>
          <a:xfrm>
            <a:off x="515938" y="1338377"/>
            <a:ext cx="9306718" cy="177228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4800" b="1" i="0" u="none" strike="noStrike" kern="1200" cap="none" spc="30" normalizeH="0" baseline="0" noProof="0" dirty="0">
                <a:ln>
                  <a:noFill/>
                </a:ln>
                <a:effectLst/>
                <a:uLnTx/>
                <a:uFillTx/>
                <a:latin typeface="Arial Black"/>
                <a:ea typeface="Arial Black"/>
                <a:cs typeface="Arial Black"/>
                <a:sym typeface="Arial Black"/>
              </a:rPr>
              <a:t>Insert section title here</a:t>
            </a:r>
            <a:endParaRPr kumimoji="0" lang="en-GB" sz="4800" b="0" i="0" u="none" strike="noStrike" kern="1200" cap="none" spc="30" normalizeH="0" baseline="0" noProof="0" dirty="0">
              <a:ln>
                <a:noFill/>
              </a:ln>
              <a:effectLst/>
              <a:uLnTx/>
              <a:uFillTx/>
              <a:latin typeface="Arial"/>
            </a:endParaRPr>
          </a:p>
        </p:txBody>
      </p:sp>
    </p:spTree>
    <p:extLst>
      <p:ext uri="{BB962C8B-B14F-4D97-AF65-F5344CB8AC3E}">
        <p14:creationId xmlns:p14="http://schemas.microsoft.com/office/powerpoint/2010/main" val="3112169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50000"/>
          </a:schemeClr>
        </a:solidFill>
        <a:effectLst/>
      </p:bgPr>
    </p:bg>
    <p:spTree>
      <p:nvGrpSpPr>
        <p:cNvPr id="1" name="Shape 119"/>
        <p:cNvGrpSpPr/>
        <p:nvPr/>
      </p:nvGrpSpPr>
      <p:grpSpPr>
        <a:xfrm>
          <a:off x="0" y="0"/>
          <a:ext cx="0" cy="0"/>
          <a:chOff x="0" y="0"/>
          <a:chExt cx="0" cy="0"/>
        </a:xfrm>
      </p:grpSpPr>
      <p:sp>
        <p:nvSpPr>
          <p:cNvPr id="49" name="Graphic 3">
            <a:extLst>
              <a:ext uri="{FF2B5EF4-FFF2-40B4-BE49-F238E27FC236}">
                <a16:creationId xmlns:a16="http://schemas.microsoft.com/office/drawing/2014/main" id="{1B890F9B-9C3B-DC4D-AE3A-5C9C39D48123}"/>
              </a:ext>
            </a:extLst>
          </p:cNvPr>
          <p:cNvSpPr>
            <a:spLocks noChangeAspect="1"/>
          </p:cNvSpPr>
          <p:nvPr/>
        </p:nvSpPr>
        <p:spPr>
          <a:xfrm flipH="1">
            <a:off x="9143999" y="2105342"/>
            <a:ext cx="2512393" cy="1242909"/>
          </a:xfrm>
          <a:custGeom>
            <a:avLst/>
            <a:gdLst>
              <a:gd name="connsiteX0" fmla="*/ 3281448 w 4359947"/>
              <a:gd name="connsiteY0" fmla="*/ 1 h 2156915"/>
              <a:gd name="connsiteX1" fmla="*/ 2485270 w 4359947"/>
              <a:gd name="connsiteY1" fmla="*/ 351052 h 2156915"/>
              <a:gd name="connsiteX2" fmla="*/ 2485270 w 4359947"/>
              <a:gd name="connsiteY2" fmla="*/ 351052 h 2156915"/>
              <a:gd name="connsiteX3" fmla="*/ 648290 w 4359947"/>
              <a:gd name="connsiteY3" fmla="*/ 725596 h 2156915"/>
              <a:gd name="connsiteX4" fmla="*/ 648290 w 4359947"/>
              <a:gd name="connsiteY4" fmla="*/ 725596 h 2156915"/>
              <a:gd name="connsiteX5" fmla="*/ 67389 w 4359947"/>
              <a:gd name="connsiteY5" fmla="*/ 850230 h 2156915"/>
              <a:gd name="connsiteX6" fmla="*/ 192024 w 4359947"/>
              <a:gd name="connsiteY6" fmla="*/ 1431123 h 2156915"/>
              <a:gd name="connsiteX7" fmla="*/ 648290 w 4359947"/>
              <a:gd name="connsiteY7" fmla="*/ 1431123 h 2156915"/>
              <a:gd name="connsiteX8" fmla="*/ 648290 w 4359947"/>
              <a:gd name="connsiteY8" fmla="*/ 1431123 h 2156915"/>
              <a:gd name="connsiteX9" fmla="*/ 2485080 w 4359947"/>
              <a:gd name="connsiteY9" fmla="*/ 1805667 h 2156915"/>
              <a:gd name="connsiteX10" fmla="*/ 2485080 w 4359947"/>
              <a:gd name="connsiteY10" fmla="*/ 1805667 h 2156915"/>
              <a:gd name="connsiteX11" fmla="*/ 4008694 w 4359947"/>
              <a:gd name="connsiteY11" fmla="*/ 1874837 h 2156915"/>
              <a:gd name="connsiteX12" fmla="*/ 4077866 w 4359947"/>
              <a:gd name="connsiteY12" fmla="*/ 351242 h 2156915"/>
              <a:gd name="connsiteX13" fmla="*/ 3281448 w 4359947"/>
              <a:gd name="connsiteY13" fmla="*/ 1 h 215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9947" h="2156915">
                <a:moveTo>
                  <a:pt x="3281448" y="1"/>
                </a:moveTo>
                <a:cubicBezTo>
                  <a:pt x="2978456" y="-342"/>
                  <a:pt x="2689372" y="127121"/>
                  <a:pt x="2485270" y="351052"/>
                </a:cubicBezTo>
                <a:lnTo>
                  <a:pt x="2485270" y="351052"/>
                </a:lnTo>
                <a:cubicBezTo>
                  <a:pt x="1680628" y="1231677"/>
                  <a:pt x="1038531" y="977733"/>
                  <a:pt x="648290" y="725596"/>
                </a:cubicBezTo>
                <a:lnTo>
                  <a:pt x="648290" y="725596"/>
                </a:lnTo>
                <a:cubicBezTo>
                  <a:pt x="453461" y="599603"/>
                  <a:pt x="193383" y="655404"/>
                  <a:pt x="67389" y="850230"/>
                </a:cubicBezTo>
                <a:cubicBezTo>
                  <a:pt x="-58605" y="1045056"/>
                  <a:pt x="-2804" y="1305130"/>
                  <a:pt x="192024" y="1431123"/>
                </a:cubicBezTo>
                <a:cubicBezTo>
                  <a:pt x="330862" y="1520907"/>
                  <a:pt x="509452" y="1520907"/>
                  <a:pt x="648290" y="1431123"/>
                </a:cubicBezTo>
                <a:lnTo>
                  <a:pt x="648290" y="1431123"/>
                </a:lnTo>
                <a:cubicBezTo>
                  <a:pt x="1038246" y="1178986"/>
                  <a:pt x="1680628" y="925137"/>
                  <a:pt x="2485080" y="1805667"/>
                </a:cubicBezTo>
                <a:lnTo>
                  <a:pt x="2485080" y="1805667"/>
                </a:lnTo>
                <a:cubicBezTo>
                  <a:pt x="2886713" y="2245497"/>
                  <a:pt x="3568859" y="2276465"/>
                  <a:pt x="4008694" y="1874837"/>
                </a:cubicBezTo>
                <a:cubicBezTo>
                  <a:pt x="4448530" y="1473209"/>
                  <a:pt x="4479499" y="791072"/>
                  <a:pt x="4077866" y="351242"/>
                </a:cubicBezTo>
                <a:cubicBezTo>
                  <a:pt x="3873530" y="127473"/>
                  <a:pt x="3584478" y="-6"/>
                  <a:pt x="3281448" y="1"/>
                </a:cubicBezTo>
                <a:close/>
              </a:path>
            </a:pathLst>
          </a:custGeom>
          <a:solidFill>
            <a:schemeClr val="accent1">
              <a:lumMod val="20000"/>
              <a:lumOff val="80000"/>
            </a:schemeClr>
          </a:solidFill>
          <a:ln w="95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4"/>
          <p:cNvSpPr/>
          <p:nvPr/>
        </p:nvSpPr>
        <p:spPr>
          <a:xfrm>
            <a:off x="11425830" y="4812549"/>
            <a:ext cx="774029" cy="1255250"/>
          </a:xfrm>
          <a:custGeom>
            <a:avLst/>
            <a:gdLst/>
            <a:ahLst/>
            <a:cxnLst/>
            <a:rect l="l" t="t" r="r" b="b"/>
            <a:pathLst>
              <a:path w="774029" h="1255250" extrusionOk="0">
                <a:moveTo>
                  <a:pt x="627625" y="0"/>
                </a:moveTo>
                <a:cubicBezTo>
                  <a:pt x="670953" y="0"/>
                  <a:pt x="713257" y="4391"/>
                  <a:pt x="754113" y="12751"/>
                </a:cubicBezTo>
                <a:lnTo>
                  <a:pt x="774029" y="18934"/>
                </a:lnTo>
                <a:lnTo>
                  <a:pt x="774029" y="1236317"/>
                </a:lnTo>
                <a:lnTo>
                  <a:pt x="754113" y="1242499"/>
                </a:lnTo>
                <a:cubicBezTo>
                  <a:pt x="713257" y="1250860"/>
                  <a:pt x="670953" y="1255250"/>
                  <a:pt x="627625" y="1255250"/>
                </a:cubicBezTo>
                <a:cubicBezTo>
                  <a:pt x="280997" y="1255250"/>
                  <a:pt x="0" y="974253"/>
                  <a:pt x="0" y="627625"/>
                </a:cubicBezTo>
                <a:cubicBezTo>
                  <a:pt x="0" y="280997"/>
                  <a:pt x="280997" y="0"/>
                  <a:pt x="627625" y="0"/>
                </a:cubicBezTo>
                <a:close/>
              </a:path>
            </a:pathLst>
          </a:custGeom>
          <a:solidFill>
            <a:schemeClr val="tx2">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6" name="Google Shape;123;p4">
            <a:extLst>
              <a:ext uri="{FF2B5EF4-FFF2-40B4-BE49-F238E27FC236}">
                <a16:creationId xmlns:a16="http://schemas.microsoft.com/office/drawing/2014/main" id="{A4215B9B-3684-1743-B8CE-2B592E8B63AE}"/>
              </a:ext>
            </a:extLst>
          </p:cNvPr>
          <p:cNvSpPr/>
          <p:nvPr/>
        </p:nvSpPr>
        <p:spPr>
          <a:xfrm>
            <a:off x="65945" y="5453441"/>
            <a:ext cx="924621" cy="924621"/>
          </a:xfrm>
          <a:prstGeom prst="ellipse">
            <a:avLst/>
          </a:prstGeom>
          <a:solidFill>
            <a:schemeClr val="bg2">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 name="Google Shape;122;p4"/>
          <p:cNvSpPr/>
          <p:nvPr/>
        </p:nvSpPr>
        <p:spPr>
          <a:xfrm rot="10800000">
            <a:off x="-150" y="4338268"/>
            <a:ext cx="3713311" cy="1877422"/>
          </a:xfrm>
          <a:custGeom>
            <a:avLst/>
            <a:gdLst/>
            <a:ahLst/>
            <a:cxnLst/>
            <a:rect l="l" t="t" r="r" b="b"/>
            <a:pathLst>
              <a:path w="3795481" h="1918967" extrusionOk="0">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solidFill>
            <a:schemeClr val="tx2">
              <a:lumMod val="40000"/>
              <a:lumOff val="60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 name="Google Shape;123;p4"/>
          <p:cNvSpPr/>
          <p:nvPr/>
        </p:nvSpPr>
        <p:spPr>
          <a:xfrm>
            <a:off x="7485419" y="3015041"/>
            <a:ext cx="924621" cy="924621"/>
          </a:xfrm>
          <a:prstGeom prst="ellipse">
            <a:avLst/>
          </a:prstGeom>
          <a:solidFill>
            <a:schemeClr val="tx2">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 name="Google Shape;124;p4"/>
          <p:cNvSpPr/>
          <p:nvPr/>
        </p:nvSpPr>
        <p:spPr>
          <a:xfrm>
            <a:off x="6901410" y="5643822"/>
            <a:ext cx="423977" cy="423977"/>
          </a:xfrm>
          <a:prstGeom prst="ellipse">
            <a:avLst/>
          </a:prstGeom>
          <a:solidFill>
            <a:schemeClr val="tx2">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6" name="Google Shape;156;p4"/>
          <p:cNvSpPr/>
          <p:nvPr/>
        </p:nvSpPr>
        <p:spPr>
          <a:xfrm>
            <a:off x="8370076" y="3477352"/>
            <a:ext cx="352966" cy="35296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7" name="Google Shape;157;p4"/>
          <p:cNvSpPr/>
          <p:nvPr/>
        </p:nvSpPr>
        <p:spPr>
          <a:xfrm>
            <a:off x="6419519" y="4720308"/>
            <a:ext cx="423977" cy="423977"/>
          </a:xfrm>
          <a:prstGeom prst="ellipse">
            <a:avLst/>
          </a:prstGeom>
          <a:solidFill>
            <a:schemeClr val="accent1">
              <a:alpha val="7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7" name="Google Shape;137;p4"/>
          <p:cNvSpPr/>
          <p:nvPr/>
        </p:nvSpPr>
        <p:spPr>
          <a:xfrm>
            <a:off x="5071788" y="5940939"/>
            <a:ext cx="549501" cy="549501"/>
          </a:xfrm>
          <a:prstGeom prst="ellipse">
            <a:avLst/>
          </a:prstGeom>
          <a:solidFill>
            <a:schemeClr val="bg2">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3" name="Graphic 3">
            <a:extLst>
              <a:ext uri="{FF2B5EF4-FFF2-40B4-BE49-F238E27FC236}">
                <a16:creationId xmlns:a16="http://schemas.microsoft.com/office/drawing/2014/main" id="{2158FC13-A9E6-D743-9B7B-A579EB8239F1}"/>
              </a:ext>
            </a:extLst>
          </p:cNvPr>
          <p:cNvSpPr/>
          <p:nvPr/>
        </p:nvSpPr>
        <p:spPr>
          <a:xfrm>
            <a:off x="4806821" y="2547619"/>
            <a:ext cx="7393037" cy="3737865"/>
          </a:xfrm>
          <a:custGeom>
            <a:avLst/>
            <a:gdLst>
              <a:gd name="connsiteX0" fmla="*/ 3794405 w 3795481"/>
              <a:gd name="connsiteY0" fmla="*/ 455063 h 1918967"/>
              <a:gd name="connsiteX1" fmla="*/ 3236221 w 3795481"/>
              <a:gd name="connsiteY1" fmla="*/ 246002 h 1918967"/>
              <a:gd name="connsiteX2" fmla="*/ 3236221 w 3795481"/>
              <a:gd name="connsiteY2" fmla="*/ 246002 h 1918967"/>
              <a:gd name="connsiteX3" fmla="*/ 1876680 w 3795481"/>
              <a:gd name="connsiteY3" fmla="*/ 317871 h 1918967"/>
              <a:gd name="connsiteX4" fmla="*/ 1813529 w 3795481"/>
              <a:gd name="connsiteY4" fmla="*/ 395689 h 1918967"/>
              <a:gd name="connsiteX5" fmla="*/ 1813529 w 3795481"/>
              <a:gd name="connsiteY5" fmla="*/ 395404 h 1918967"/>
              <a:gd name="connsiteX6" fmla="*/ 1442054 w 3795481"/>
              <a:gd name="connsiteY6" fmla="*/ 673640 h 1918967"/>
              <a:gd name="connsiteX7" fmla="*/ 1060635 w 3795481"/>
              <a:gd name="connsiteY7" fmla="*/ 521730 h 1918967"/>
              <a:gd name="connsiteX8" fmla="*/ 1060635 w 3795481"/>
              <a:gd name="connsiteY8" fmla="*/ 521730 h 1918967"/>
              <a:gd name="connsiteX9" fmla="*/ 181211 w 3795481"/>
              <a:gd name="connsiteY9" fmla="*/ 521439 h 1918967"/>
              <a:gd name="connsiteX10" fmla="*/ 180925 w 3795481"/>
              <a:gd name="connsiteY10" fmla="*/ 1398260 h 1918967"/>
              <a:gd name="connsiteX11" fmla="*/ 1060349 w 3795481"/>
              <a:gd name="connsiteY11" fmla="*/ 1398550 h 1918967"/>
              <a:gd name="connsiteX12" fmla="*/ 1060635 w 3795481"/>
              <a:gd name="connsiteY12" fmla="*/ 1398260 h 1918967"/>
              <a:gd name="connsiteX13" fmla="*/ 1060635 w 3795481"/>
              <a:gd name="connsiteY13" fmla="*/ 1398260 h 1918967"/>
              <a:gd name="connsiteX14" fmla="*/ 1612989 w 3795481"/>
              <a:gd name="connsiteY14" fmla="*/ 1319171 h 1918967"/>
              <a:gd name="connsiteX15" fmla="*/ 1813472 w 3795481"/>
              <a:gd name="connsiteY15" fmla="*/ 1524585 h 1918967"/>
              <a:gd name="connsiteX16" fmla="*/ 1813472 w 3795481"/>
              <a:gd name="connsiteY16" fmla="*/ 1524585 h 1918967"/>
              <a:gd name="connsiteX17" fmla="*/ 1867707 w 3795481"/>
              <a:gd name="connsiteY17" fmla="*/ 1590512 h 1918967"/>
              <a:gd name="connsiteX18" fmla="*/ 3228735 w 3795481"/>
              <a:gd name="connsiteY18" fmla="*/ 1680763 h 1918967"/>
              <a:gd name="connsiteX19" fmla="*/ 3236164 w 3795481"/>
              <a:gd name="connsiteY19" fmla="*/ 1674216 h 1918967"/>
              <a:gd name="connsiteX20" fmla="*/ 3236164 w 3795481"/>
              <a:gd name="connsiteY20" fmla="*/ 1674216 h 1918967"/>
              <a:gd name="connsiteX21" fmla="*/ 3794348 w 3795481"/>
              <a:gd name="connsiteY21" fmla="*/ 1465098 h 191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95481" h="1918967">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w="5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41" name="Google Shape;141;p4" descr="Background pattern&#10;&#10;Description automatically generated"/>
          <p:cNvPicPr preferRelativeResize="0"/>
          <p:nvPr/>
        </p:nvPicPr>
        <p:blipFill rotWithShape="1">
          <a:blip r:embed="rId4">
            <a:alphaModFix/>
          </a:blip>
          <a:srcRect/>
          <a:stretch/>
        </p:blipFill>
        <p:spPr>
          <a:xfrm>
            <a:off x="10292346" y="96040"/>
            <a:ext cx="1544482" cy="1119843"/>
          </a:xfrm>
          <a:prstGeom prst="rect">
            <a:avLst/>
          </a:prstGeom>
          <a:noFill/>
          <a:ln>
            <a:noFill/>
          </a:ln>
        </p:spPr>
      </p:pic>
      <p:sp>
        <p:nvSpPr>
          <p:cNvPr id="54" name="Oval 53">
            <a:extLst>
              <a:ext uri="{FF2B5EF4-FFF2-40B4-BE49-F238E27FC236}">
                <a16:creationId xmlns:a16="http://schemas.microsoft.com/office/drawing/2014/main" id="{B6D55503-3AAE-7B4D-A503-00910A61DBB9}"/>
              </a:ext>
            </a:extLst>
          </p:cNvPr>
          <p:cNvSpPr/>
          <p:nvPr/>
        </p:nvSpPr>
        <p:spPr>
          <a:xfrm>
            <a:off x="2250003" y="3368051"/>
            <a:ext cx="2128139" cy="2128139"/>
          </a:xfrm>
          <a:prstGeom prst="ellipse">
            <a:avLst/>
          </a:prstGeom>
          <a:blipFill>
            <a:blip r:embed="rId5"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Oval 54">
            <a:extLst>
              <a:ext uri="{FF2B5EF4-FFF2-40B4-BE49-F238E27FC236}">
                <a16:creationId xmlns:a16="http://schemas.microsoft.com/office/drawing/2014/main" id="{CB9DA350-5FDE-8A4C-968F-CB37980A5004}"/>
              </a:ext>
            </a:extLst>
          </p:cNvPr>
          <p:cNvSpPr>
            <a:spLocks noChangeAspect="1"/>
          </p:cNvSpPr>
          <p:nvPr/>
        </p:nvSpPr>
        <p:spPr>
          <a:xfrm>
            <a:off x="245407" y="3647758"/>
            <a:ext cx="1568724" cy="1568724"/>
          </a:xfrm>
          <a:prstGeom prst="ellipse">
            <a:avLst/>
          </a:prstGeom>
          <a:blipFill>
            <a:blip r:embed="rId6" cstate="screen">
              <a:duotone>
                <a:schemeClr val="bg2">
                  <a:shade val="45000"/>
                  <a:satMod val="135000"/>
                </a:schemeClr>
                <a:prstClr val="white"/>
              </a:duotone>
              <a:extLst>
                <a:ext uri="{BEBA8EAE-BF5A-486C-A8C5-ECC9F3942E4B}">
                  <a14:imgProps xmlns:a14="http://schemas.microsoft.com/office/drawing/2010/main">
                    <a14:imgLayer r:embed="rId7">
                      <a14:imgEffect>
                        <a14:saturation sat="0"/>
                      </a14:imgEffect>
                      <a14:imgEffect>
                        <a14:brightnessContrast bright="2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8" name="Google Shape;127;p4"/>
          <p:cNvSpPr txBox="1"/>
          <p:nvPr/>
        </p:nvSpPr>
        <p:spPr>
          <a:xfrm>
            <a:off x="515938" y="1338377"/>
            <a:ext cx="9306718" cy="177228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4800" b="1" i="0" u="none" strike="noStrike" kern="1200" cap="none" spc="30" normalizeH="0" baseline="0" noProof="0" dirty="0">
                <a:ln>
                  <a:noFill/>
                </a:ln>
                <a:effectLst/>
                <a:uLnTx/>
                <a:uFillTx/>
                <a:latin typeface="Arial Black"/>
                <a:ea typeface="Arial Black"/>
                <a:cs typeface="Arial Black"/>
                <a:sym typeface="Arial Black"/>
              </a:rPr>
              <a:t>Insert section title here</a:t>
            </a:r>
            <a:endParaRPr kumimoji="0" lang="en-GB" sz="4800" b="0" i="0" u="none" strike="noStrike" kern="1200" cap="none" spc="30" normalizeH="0" baseline="0" noProof="0" dirty="0">
              <a:ln>
                <a:noFill/>
              </a:ln>
              <a:effectLst/>
              <a:uLnTx/>
              <a:uFillTx/>
              <a:latin typeface="Arial"/>
            </a:endParaRPr>
          </a:p>
        </p:txBody>
      </p:sp>
    </p:spTree>
    <p:extLst>
      <p:ext uri="{BB962C8B-B14F-4D97-AF65-F5344CB8AC3E}">
        <p14:creationId xmlns:p14="http://schemas.microsoft.com/office/powerpoint/2010/main" val="863012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50000"/>
          </a:schemeClr>
        </a:solidFill>
        <a:effectLst/>
      </p:bgPr>
    </p:bg>
    <p:spTree>
      <p:nvGrpSpPr>
        <p:cNvPr id="1" name="Shape 119"/>
        <p:cNvGrpSpPr/>
        <p:nvPr/>
      </p:nvGrpSpPr>
      <p:grpSpPr>
        <a:xfrm>
          <a:off x="0" y="0"/>
          <a:ext cx="0" cy="0"/>
          <a:chOff x="0" y="0"/>
          <a:chExt cx="0" cy="0"/>
        </a:xfrm>
      </p:grpSpPr>
      <p:sp>
        <p:nvSpPr>
          <p:cNvPr id="49" name="Graphic 3">
            <a:extLst>
              <a:ext uri="{FF2B5EF4-FFF2-40B4-BE49-F238E27FC236}">
                <a16:creationId xmlns:a16="http://schemas.microsoft.com/office/drawing/2014/main" id="{1B890F9B-9C3B-DC4D-AE3A-5C9C39D48123}"/>
              </a:ext>
            </a:extLst>
          </p:cNvPr>
          <p:cNvSpPr>
            <a:spLocks noChangeAspect="1"/>
          </p:cNvSpPr>
          <p:nvPr/>
        </p:nvSpPr>
        <p:spPr>
          <a:xfrm flipH="1">
            <a:off x="9143999" y="2105342"/>
            <a:ext cx="2512393" cy="1242909"/>
          </a:xfrm>
          <a:custGeom>
            <a:avLst/>
            <a:gdLst>
              <a:gd name="connsiteX0" fmla="*/ 3281448 w 4359947"/>
              <a:gd name="connsiteY0" fmla="*/ 1 h 2156915"/>
              <a:gd name="connsiteX1" fmla="*/ 2485270 w 4359947"/>
              <a:gd name="connsiteY1" fmla="*/ 351052 h 2156915"/>
              <a:gd name="connsiteX2" fmla="*/ 2485270 w 4359947"/>
              <a:gd name="connsiteY2" fmla="*/ 351052 h 2156915"/>
              <a:gd name="connsiteX3" fmla="*/ 648290 w 4359947"/>
              <a:gd name="connsiteY3" fmla="*/ 725596 h 2156915"/>
              <a:gd name="connsiteX4" fmla="*/ 648290 w 4359947"/>
              <a:gd name="connsiteY4" fmla="*/ 725596 h 2156915"/>
              <a:gd name="connsiteX5" fmla="*/ 67389 w 4359947"/>
              <a:gd name="connsiteY5" fmla="*/ 850230 h 2156915"/>
              <a:gd name="connsiteX6" fmla="*/ 192024 w 4359947"/>
              <a:gd name="connsiteY6" fmla="*/ 1431123 h 2156915"/>
              <a:gd name="connsiteX7" fmla="*/ 648290 w 4359947"/>
              <a:gd name="connsiteY7" fmla="*/ 1431123 h 2156915"/>
              <a:gd name="connsiteX8" fmla="*/ 648290 w 4359947"/>
              <a:gd name="connsiteY8" fmla="*/ 1431123 h 2156915"/>
              <a:gd name="connsiteX9" fmla="*/ 2485080 w 4359947"/>
              <a:gd name="connsiteY9" fmla="*/ 1805667 h 2156915"/>
              <a:gd name="connsiteX10" fmla="*/ 2485080 w 4359947"/>
              <a:gd name="connsiteY10" fmla="*/ 1805667 h 2156915"/>
              <a:gd name="connsiteX11" fmla="*/ 4008694 w 4359947"/>
              <a:gd name="connsiteY11" fmla="*/ 1874837 h 2156915"/>
              <a:gd name="connsiteX12" fmla="*/ 4077866 w 4359947"/>
              <a:gd name="connsiteY12" fmla="*/ 351242 h 2156915"/>
              <a:gd name="connsiteX13" fmla="*/ 3281448 w 4359947"/>
              <a:gd name="connsiteY13" fmla="*/ 1 h 215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9947" h="2156915">
                <a:moveTo>
                  <a:pt x="3281448" y="1"/>
                </a:moveTo>
                <a:cubicBezTo>
                  <a:pt x="2978456" y="-342"/>
                  <a:pt x="2689372" y="127121"/>
                  <a:pt x="2485270" y="351052"/>
                </a:cubicBezTo>
                <a:lnTo>
                  <a:pt x="2485270" y="351052"/>
                </a:lnTo>
                <a:cubicBezTo>
                  <a:pt x="1680628" y="1231677"/>
                  <a:pt x="1038531" y="977733"/>
                  <a:pt x="648290" y="725596"/>
                </a:cubicBezTo>
                <a:lnTo>
                  <a:pt x="648290" y="725596"/>
                </a:lnTo>
                <a:cubicBezTo>
                  <a:pt x="453461" y="599603"/>
                  <a:pt x="193383" y="655404"/>
                  <a:pt x="67389" y="850230"/>
                </a:cubicBezTo>
                <a:cubicBezTo>
                  <a:pt x="-58605" y="1045056"/>
                  <a:pt x="-2804" y="1305130"/>
                  <a:pt x="192024" y="1431123"/>
                </a:cubicBezTo>
                <a:cubicBezTo>
                  <a:pt x="330862" y="1520907"/>
                  <a:pt x="509452" y="1520907"/>
                  <a:pt x="648290" y="1431123"/>
                </a:cubicBezTo>
                <a:lnTo>
                  <a:pt x="648290" y="1431123"/>
                </a:lnTo>
                <a:cubicBezTo>
                  <a:pt x="1038246" y="1178986"/>
                  <a:pt x="1680628" y="925137"/>
                  <a:pt x="2485080" y="1805667"/>
                </a:cubicBezTo>
                <a:lnTo>
                  <a:pt x="2485080" y="1805667"/>
                </a:lnTo>
                <a:cubicBezTo>
                  <a:pt x="2886713" y="2245497"/>
                  <a:pt x="3568859" y="2276465"/>
                  <a:pt x="4008694" y="1874837"/>
                </a:cubicBezTo>
                <a:cubicBezTo>
                  <a:pt x="4448530" y="1473209"/>
                  <a:pt x="4479499" y="791072"/>
                  <a:pt x="4077866" y="351242"/>
                </a:cubicBezTo>
                <a:cubicBezTo>
                  <a:pt x="3873530" y="127473"/>
                  <a:pt x="3584478" y="-6"/>
                  <a:pt x="3281448" y="1"/>
                </a:cubicBezTo>
                <a:close/>
              </a:path>
            </a:pathLst>
          </a:custGeom>
          <a:solidFill>
            <a:schemeClr val="accent5">
              <a:lumMod val="20000"/>
              <a:lumOff val="80000"/>
            </a:schemeClr>
          </a:solidFill>
          <a:ln w="95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4"/>
          <p:cNvSpPr/>
          <p:nvPr/>
        </p:nvSpPr>
        <p:spPr>
          <a:xfrm>
            <a:off x="11425830" y="4812549"/>
            <a:ext cx="774029" cy="1255250"/>
          </a:xfrm>
          <a:custGeom>
            <a:avLst/>
            <a:gdLst/>
            <a:ahLst/>
            <a:cxnLst/>
            <a:rect l="l" t="t" r="r" b="b"/>
            <a:pathLst>
              <a:path w="774029" h="1255250" extrusionOk="0">
                <a:moveTo>
                  <a:pt x="627625" y="0"/>
                </a:moveTo>
                <a:cubicBezTo>
                  <a:pt x="670953" y="0"/>
                  <a:pt x="713257" y="4391"/>
                  <a:pt x="754113" y="12751"/>
                </a:cubicBezTo>
                <a:lnTo>
                  <a:pt x="774029" y="18934"/>
                </a:lnTo>
                <a:lnTo>
                  <a:pt x="774029" y="1236317"/>
                </a:lnTo>
                <a:lnTo>
                  <a:pt x="754113" y="1242499"/>
                </a:lnTo>
                <a:cubicBezTo>
                  <a:pt x="713257" y="1250860"/>
                  <a:pt x="670953" y="1255250"/>
                  <a:pt x="627625" y="1255250"/>
                </a:cubicBezTo>
                <a:cubicBezTo>
                  <a:pt x="280997" y="1255250"/>
                  <a:pt x="0" y="974253"/>
                  <a:pt x="0" y="627625"/>
                </a:cubicBezTo>
                <a:cubicBezTo>
                  <a:pt x="0" y="280997"/>
                  <a:pt x="280997" y="0"/>
                  <a:pt x="627625" y="0"/>
                </a:cubicBezTo>
                <a:close/>
              </a:path>
            </a:pathLst>
          </a:cu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6" name="Google Shape;123;p4">
            <a:extLst>
              <a:ext uri="{FF2B5EF4-FFF2-40B4-BE49-F238E27FC236}">
                <a16:creationId xmlns:a16="http://schemas.microsoft.com/office/drawing/2014/main" id="{A4215B9B-3684-1743-B8CE-2B592E8B63AE}"/>
              </a:ext>
            </a:extLst>
          </p:cNvPr>
          <p:cNvSpPr/>
          <p:nvPr/>
        </p:nvSpPr>
        <p:spPr>
          <a:xfrm>
            <a:off x="65945" y="5453441"/>
            <a:ext cx="924621" cy="924621"/>
          </a:xfrm>
          <a:prstGeom prst="ellipse">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 name="Google Shape;122;p4"/>
          <p:cNvSpPr/>
          <p:nvPr/>
        </p:nvSpPr>
        <p:spPr>
          <a:xfrm rot="10800000">
            <a:off x="-150" y="4338268"/>
            <a:ext cx="3713311" cy="1877422"/>
          </a:xfrm>
          <a:custGeom>
            <a:avLst/>
            <a:gdLst/>
            <a:ahLst/>
            <a:cxnLst/>
            <a:rect l="l" t="t" r="r" b="b"/>
            <a:pathLst>
              <a:path w="3795481" h="1918967" extrusionOk="0">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 name="Google Shape;123;p4"/>
          <p:cNvSpPr/>
          <p:nvPr/>
        </p:nvSpPr>
        <p:spPr>
          <a:xfrm>
            <a:off x="7485419" y="3015041"/>
            <a:ext cx="924621" cy="924621"/>
          </a:xfrm>
          <a:prstGeom prst="ellipse">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6" name="Google Shape;156;p4"/>
          <p:cNvSpPr/>
          <p:nvPr/>
        </p:nvSpPr>
        <p:spPr>
          <a:xfrm>
            <a:off x="8370076" y="3477352"/>
            <a:ext cx="352966" cy="35296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7" name="Google Shape;157;p4"/>
          <p:cNvSpPr/>
          <p:nvPr/>
        </p:nvSpPr>
        <p:spPr>
          <a:xfrm>
            <a:off x="6419519" y="4720308"/>
            <a:ext cx="423977" cy="423977"/>
          </a:xfrm>
          <a:prstGeom prst="ellipse">
            <a:avLst/>
          </a:prstGeom>
          <a:solidFill>
            <a:schemeClr val="accent1">
              <a:alpha val="7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41" name="Google Shape;141;p4" descr="Background pattern&#10;&#10;Description automatically generated"/>
          <p:cNvPicPr preferRelativeResize="0"/>
          <p:nvPr/>
        </p:nvPicPr>
        <p:blipFill rotWithShape="1">
          <a:blip r:embed="rId3">
            <a:alphaModFix/>
          </a:blip>
          <a:srcRect/>
          <a:stretch/>
        </p:blipFill>
        <p:spPr>
          <a:xfrm>
            <a:off x="10292346" y="96040"/>
            <a:ext cx="1544482" cy="1119843"/>
          </a:xfrm>
          <a:prstGeom prst="rect">
            <a:avLst/>
          </a:prstGeom>
          <a:noFill/>
          <a:ln>
            <a:noFill/>
          </a:ln>
        </p:spPr>
      </p:pic>
      <p:sp>
        <p:nvSpPr>
          <p:cNvPr id="55" name="Oval 54">
            <a:extLst>
              <a:ext uri="{FF2B5EF4-FFF2-40B4-BE49-F238E27FC236}">
                <a16:creationId xmlns:a16="http://schemas.microsoft.com/office/drawing/2014/main" id="{CB9DA350-5FDE-8A4C-968F-CB37980A5004}"/>
              </a:ext>
            </a:extLst>
          </p:cNvPr>
          <p:cNvSpPr>
            <a:spLocks noChangeAspect="1"/>
          </p:cNvSpPr>
          <p:nvPr/>
        </p:nvSpPr>
        <p:spPr>
          <a:xfrm>
            <a:off x="245407" y="3647758"/>
            <a:ext cx="1568724" cy="1568724"/>
          </a:xfrm>
          <a:prstGeom prst="ellipse">
            <a:avLst/>
          </a:prstGeom>
          <a:blipFill>
            <a:blip r:embed="rId4" cstate="screen">
              <a:duotone>
                <a:schemeClr val="bg2">
                  <a:shade val="45000"/>
                  <a:satMod val="135000"/>
                </a:schemeClr>
                <a:prstClr val="white"/>
              </a:duotone>
              <a:extLst>
                <a:ext uri="{BEBA8EAE-BF5A-486C-A8C5-ECC9F3942E4B}">
                  <a14:imgProps xmlns:a14="http://schemas.microsoft.com/office/drawing/2010/main">
                    <a14:imgLayer r:embed="rId5">
                      <a14:imgEffect>
                        <a14:saturation sat="0"/>
                      </a14:imgEffect>
                      <a14:imgEffect>
                        <a14:brightnessContrast bright="2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 name="Graphic 3">
            <a:extLst>
              <a:ext uri="{FF2B5EF4-FFF2-40B4-BE49-F238E27FC236}">
                <a16:creationId xmlns:a16="http://schemas.microsoft.com/office/drawing/2014/main" id="{7075D25B-94A2-1646-8871-6D64F8C47E4B}"/>
              </a:ext>
            </a:extLst>
          </p:cNvPr>
          <p:cNvSpPr/>
          <p:nvPr/>
        </p:nvSpPr>
        <p:spPr>
          <a:xfrm>
            <a:off x="4806821" y="2547619"/>
            <a:ext cx="7393037" cy="3737865"/>
          </a:xfrm>
          <a:custGeom>
            <a:avLst/>
            <a:gdLst>
              <a:gd name="connsiteX0" fmla="*/ 3794405 w 3795481"/>
              <a:gd name="connsiteY0" fmla="*/ 455063 h 1918967"/>
              <a:gd name="connsiteX1" fmla="*/ 3236221 w 3795481"/>
              <a:gd name="connsiteY1" fmla="*/ 246002 h 1918967"/>
              <a:gd name="connsiteX2" fmla="*/ 3236221 w 3795481"/>
              <a:gd name="connsiteY2" fmla="*/ 246002 h 1918967"/>
              <a:gd name="connsiteX3" fmla="*/ 1876680 w 3795481"/>
              <a:gd name="connsiteY3" fmla="*/ 317871 h 1918967"/>
              <a:gd name="connsiteX4" fmla="*/ 1813529 w 3795481"/>
              <a:gd name="connsiteY4" fmla="*/ 395689 h 1918967"/>
              <a:gd name="connsiteX5" fmla="*/ 1813529 w 3795481"/>
              <a:gd name="connsiteY5" fmla="*/ 395404 h 1918967"/>
              <a:gd name="connsiteX6" fmla="*/ 1442054 w 3795481"/>
              <a:gd name="connsiteY6" fmla="*/ 673640 h 1918967"/>
              <a:gd name="connsiteX7" fmla="*/ 1060635 w 3795481"/>
              <a:gd name="connsiteY7" fmla="*/ 521730 h 1918967"/>
              <a:gd name="connsiteX8" fmla="*/ 1060635 w 3795481"/>
              <a:gd name="connsiteY8" fmla="*/ 521730 h 1918967"/>
              <a:gd name="connsiteX9" fmla="*/ 181211 w 3795481"/>
              <a:gd name="connsiteY9" fmla="*/ 521439 h 1918967"/>
              <a:gd name="connsiteX10" fmla="*/ 180925 w 3795481"/>
              <a:gd name="connsiteY10" fmla="*/ 1398260 h 1918967"/>
              <a:gd name="connsiteX11" fmla="*/ 1060349 w 3795481"/>
              <a:gd name="connsiteY11" fmla="*/ 1398550 h 1918967"/>
              <a:gd name="connsiteX12" fmla="*/ 1060635 w 3795481"/>
              <a:gd name="connsiteY12" fmla="*/ 1398260 h 1918967"/>
              <a:gd name="connsiteX13" fmla="*/ 1060635 w 3795481"/>
              <a:gd name="connsiteY13" fmla="*/ 1398260 h 1918967"/>
              <a:gd name="connsiteX14" fmla="*/ 1612989 w 3795481"/>
              <a:gd name="connsiteY14" fmla="*/ 1319171 h 1918967"/>
              <a:gd name="connsiteX15" fmla="*/ 1813472 w 3795481"/>
              <a:gd name="connsiteY15" fmla="*/ 1524585 h 1918967"/>
              <a:gd name="connsiteX16" fmla="*/ 1813472 w 3795481"/>
              <a:gd name="connsiteY16" fmla="*/ 1524585 h 1918967"/>
              <a:gd name="connsiteX17" fmla="*/ 1867707 w 3795481"/>
              <a:gd name="connsiteY17" fmla="*/ 1590512 h 1918967"/>
              <a:gd name="connsiteX18" fmla="*/ 3228735 w 3795481"/>
              <a:gd name="connsiteY18" fmla="*/ 1680763 h 1918967"/>
              <a:gd name="connsiteX19" fmla="*/ 3236164 w 3795481"/>
              <a:gd name="connsiteY19" fmla="*/ 1674216 h 1918967"/>
              <a:gd name="connsiteX20" fmla="*/ 3236164 w 3795481"/>
              <a:gd name="connsiteY20" fmla="*/ 1674216 h 1918967"/>
              <a:gd name="connsiteX21" fmla="*/ 3794348 w 3795481"/>
              <a:gd name="connsiteY21" fmla="*/ 1465098 h 191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95481" h="1918967">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blipFill>
            <a:blip r:embed="rId6" cstate="screen">
              <a:duotone>
                <a:schemeClr val="bg2">
                  <a:shade val="45000"/>
                  <a:satMod val="135000"/>
                </a:schemeClr>
                <a:prstClr val="white"/>
              </a:duotone>
              <a:extLst>
                <a:ext uri="{BEBA8EAE-BF5A-486C-A8C5-ECC9F3942E4B}">
                  <a14:imgProps xmlns:a14="http://schemas.microsoft.com/office/drawing/2010/main">
                    <a14:imgLayer r:embed="rId7">
                      <a14:imgEffect>
                        <a14:brightnessContrast contrast="10000"/>
                      </a14:imgEffect>
                    </a14:imgLayer>
                  </a14:imgProps>
                </a:ext>
                <a:ext uri="{28A0092B-C50C-407E-A947-70E740481C1C}">
                  <a14:useLocalDpi xmlns:a14="http://schemas.microsoft.com/office/drawing/2010/main"/>
                </a:ext>
              </a:extLst>
            </a:blip>
            <a:srcRect/>
            <a:stretch>
              <a:fillRect/>
            </a:stretch>
          </a:blipFill>
          <a:ln w="5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Oval 17">
            <a:extLst>
              <a:ext uri="{FF2B5EF4-FFF2-40B4-BE49-F238E27FC236}">
                <a16:creationId xmlns:a16="http://schemas.microsoft.com/office/drawing/2014/main" id="{5CD0BB91-654E-0D45-9FEF-755A461138B9}"/>
              </a:ext>
            </a:extLst>
          </p:cNvPr>
          <p:cNvSpPr/>
          <p:nvPr/>
        </p:nvSpPr>
        <p:spPr>
          <a:xfrm>
            <a:off x="2250003" y="3368051"/>
            <a:ext cx="2128139" cy="2128139"/>
          </a:xfrm>
          <a:prstGeom prst="ellipse">
            <a:avLst/>
          </a:prstGeom>
          <a:blipFill>
            <a:blip r:embed="rId8"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Google Shape;127;p4"/>
          <p:cNvSpPr txBox="1"/>
          <p:nvPr/>
        </p:nvSpPr>
        <p:spPr>
          <a:xfrm>
            <a:off x="515938" y="1338377"/>
            <a:ext cx="9306718" cy="177228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4800" b="1" i="0" u="none" strike="noStrike" kern="1200" cap="none" spc="30" normalizeH="0" baseline="0" noProof="0" dirty="0">
                <a:ln>
                  <a:noFill/>
                </a:ln>
                <a:effectLst/>
                <a:uLnTx/>
                <a:uFillTx/>
                <a:latin typeface="Arial Black"/>
                <a:ea typeface="Arial Black"/>
                <a:cs typeface="Arial Black"/>
                <a:sym typeface="Arial Black"/>
              </a:rPr>
              <a:t>Insert section title here</a:t>
            </a:r>
            <a:endParaRPr kumimoji="0" lang="en-GB" sz="4800" b="0" i="0" u="none" strike="noStrike" kern="1200" cap="none" spc="30" normalizeH="0" baseline="0" noProof="0" dirty="0">
              <a:ln>
                <a:noFill/>
              </a:ln>
              <a:effectLst/>
              <a:uLnTx/>
              <a:uFillTx/>
              <a:latin typeface="Arial"/>
            </a:endParaRPr>
          </a:p>
        </p:txBody>
      </p:sp>
    </p:spTree>
    <p:extLst>
      <p:ext uri="{BB962C8B-B14F-4D97-AF65-F5344CB8AC3E}">
        <p14:creationId xmlns:p14="http://schemas.microsoft.com/office/powerpoint/2010/main" val="1829305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50000"/>
          </a:schemeClr>
        </a:solidFill>
        <a:effectLst/>
      </p:bgPr>
    </p:bg>
    <p:spTree>
      <p:nvGrpSpPr>
        <p:cNvPr id="1" name="Shape 119"/>
        <p:cNvGrpSpPr/>
        <p:nvPr/>
      </p:nvGrpSpPr>
      <p:grpSpPr>
        <a:xfrm>
          <a:off x="0" y="0"/>
          <a:ext cx="0" cy="0"/>
          <a:chOff x="0" y="0"/>
          <a:chExt cx="0" cy="0"/>
        </a:xfrm>
      </p:grpSpPr>
      <p:sp>
        <p:nvSpPr>
          <p:cNvPr id="49" name="Graphic 3">
            <a:extLst>
              <a:ext uri="{FF2B5EF4-FFF2-40B4-BE49-F238E27FC236}">
                <a16:creationId xmlns:a16="http://schemas.microsoft.com/office/drawing/2014/main" id="{1B890F9B-9C3B-DC4D-AE3A-5C9C39D48123}"/>
              </a:ext>
            </a:extLst>
          </p:cNvPr>
          <p:cNvSpPr>
            <a:spLocks noChangeAspect="1"/>
          </p:cNvSpPr>
          <p:nvPr/>
        </p:nvSpPr>
        <p:spPr>
          <a:xfrm flipH="1">
            <a:off x="9143999" y="2105342"/>
            <a:ext cx="2512393" cy="1242909"/>
          </a:xfrm>
          <a:custGeom>
            <a:avLst/>
            <a:gdLst>
              <a:gd name="connsiteX0" fmla="*/ 3281448 w 4359947"/>
              <a:gd name="connsiteY0" fmla="*/ 1 h 2156915"/>
              <a:gd name="connsiteX1" fmla="*/ 2485270 w 4359947"/>
              <a:gd name="connsiteY1" fmla="*/ 351052 h 2156915"/>
              <a:gd name="connsiteX2" fmla="*/ 2485270 w 4359947"/>
              <a:gd name="connsiteY2" fmla="*/ 351052 h 2156915"/>
              <a:gd name="connsiteX3" fmla="*/ 648290 w 4359947"/>
              <a:gd name="connsiteY3" fmla="*/ 725596 h 2156915"/>
              <a:gd name="connsiteX4" fmla="*/ 648290 w 4359947"/>
              <a:gd name="connsiteY4" fmla="*/ 725596 h 2156915"/>
              <a:gd name="connsiteX5" fmla="*/ 67389 w 4359947"/>
              <a:gd name="connsiteY5" fmla="*/ 850230 h 2156915"/>
              <a:gd name="connsiteX6" fmla="*/ 192024 w 4359947"/>
              <a:gd name="connsiteY6" fmla="*/ 1431123 h 2156915"/>
              <a:gd name="connsiteX7" fmla="*/ 648290 w 4359947"/>
              <a:gd name="connsiteY7" fmla="*/ 1431123 h 2156915"/>
              <a:gd name="connsiteX8" fmla="*/ 648290 w 4359947"/>
              <a:gd name="connsiteY8" fmla="*/ 1431123 h 2156915"/>
              <a:gd name="connsiteX9" fmla="*/ 2485080 w 4359947"/>
              <a:gd name="connsiteY9" fmla="*/ 1805667 h 2156915"/>
              <a:gd name="connsiteX10" fmla="*/ 2485080 w 4359947"/>
              <a:gd name="connsiteY10" fmla="*/ 1805667 h 2156915"/>
              <a:gd name="connsiteX11" fmla="*/ 4008694 w 4359947"/>
              <a:gd name="connsiteY11" fmla="*/ 1874837 h 2156915"/>
              <a:gd name="connsiteX12" fmla="*/ 4077866 w 4359947"/>
              <a:gd name="connsiteY12" fmla="*/ 351242 h 2156915"/>
              <a:gd name="connsiteX13" fmla="*/ 3281448 w 4359947"/>
              <a:gd name="connsiteY13" fmla="*/ 1 h 215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9947" h="2156915">
                <a:moveTo>
                  <a:pt x="3281448" y="1"/>
                </a:moveTo>
                <a:cubicBezTo>
                  <a:pt x="2978456" y="-342"/>
                  <a:pt x="2689372" y="127121"/>
                  <a:pt x="2485270" y="351052"/>
                </a:cubicBezTo>
                <a:lnTo>
                  <a:pt x="2485270" y="351052"/>
                </a:lnTo>
                <a:cubicBezTo>
                  <a:pt x="1680628" y="1231677"/>
                  <a:pt x="1038531" y="977733"/>
                  <a:pt x="648290" y="725596"/>
                </a:cubicBezTo>
                <a:lnTo>
                  <a:pt x="648290" y="725596"/>
                </a:lnTo>
                <a:cubicBezTo>
                  <a:pt x="453461" y="599603"/>
                  <a:pt x="193383" y="655404"/>
                  <a:pt x="67389" y="850230"/>
                </a:cubicBezTo>
                <a:cubicBezTo>
                  <a:pt x="-58605" y="1045056"/>
                  <a:pt x="-2804" y="1305130"/>
                  <a:pt x="192024" y="1431123"/>
                </a:cubicBezTo>
                <a:cubicBezTo>
                  <a:pt x="330862" y="1520907"/>
                  <a:pt x="509452" y="1520907"/>
                  <a:pt x="648290" y="1431123"/>
                </a:cubicBezTo>
                <a:lnTo>
                  <a:pt x="648290" y="1431123"/>
                </a:lnTo>
                <a:cubicBezTo>
                  <a:pt x="1038246" y="1178986"/>
                  <a:pt x="1680628" y="925137"/>
                  <a:pt x="2485080" y="1805667"/>
                </a:cubicBezTo>
                <a:lnTo>
                  <a:pt x="2485080" y="1805667"/>
                </a:lnTo>
                <a:cubicBezTo>
                  <a:pt x="2886713" y="2245497"/>
                  <a:pt x="3568859" y="2276465"/>
                  <a:pt x="4008694" y="1874837"/>
                </a:cubicBezTo>
                <a:cubicBezTo>
                  <a:pt x="4448530" y="1473209"/>
                  <a:pt x="4479499" y="791072"/>
                  <a:pt x="4077866" y="351242"/>
                </a:cubicBezTo>
                <a:cubicBezTo>
                  <a:pt x="3873530" y="127473"/>
                  <a:pt x="3584478" y="-6"/>
                  <a:pt x="3281448" y="1"/>
                </a:cubicBezTo>
                <a:close/>
              </a:path>
            </a:pathLst>
          </a:custGeom>
          <a:solidFill>
            <a:schemeClr val="accent5">
              <a:lumMod val="20000"/>
              <a:lumOff val="80000"/>
            </a:schemeClr>
          </a:solidFill>
          <a:ln w="95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4"/>
          <p:cNvSpPr/>
          <p:nvPr/>
        </p:nvSpPr>
        <p:spPr>
          <a:xfrm>
            <a:off x="11425830" y="4812549"/>
            <a:ext cx="774029" cy="1255250"/>
          </a:xfrm>
          <a:custGeom>
            <a:avLst/>
            <a:gdLst/>
            <a:ahLst/>
            <a:cxnLst/>
            <a:rect l="l" t="t" r="r" b="b"/>
            <a:pathLst>
              <a:path w="774029" h="1255250" extrusionOk="0">
                <a:moveTo>
                  <a:pt x="627625" y="0"/>
                </a:moveTo>
                <a:cubicBezTo>
                  <a:pt x="670953" y="0"/>
                  <a:pt x="713257" y="4391"/>
                  <a:pt x="754113" y="12751"/>
                </a:cubicBezTo>
                <a:lnTo>
                  <a:pt x="774029" y="18934"/>
                </a:lnTo>
                <a:lnTo>
                  <a:pt x="774029" y="1236317"/>
                </a:lnTo>
                <a:lnTo>
                  <a:pt x="754113" y="1242499"/>
                </a:lnTo>
                <a:cubicBezTo>
                  <a:pt x="713257" y="1250860"/>
                  <a:pt x="670953" y="1255250"/>
                  <a:pt x="627625" y="1255250"/>
                </a:cubicBezTo>
                <a:cubicBezTo>
                  <a:pt x="280997" y="1255250"/>
                  <a:pt x="0" y="974253"/>
                  <a:pt x="0" y="627625"/>
                </a:cubicBezTo>
                <a:cubicBezTo>
                  <a:pt x="0" y="280997"/>
                  <a:pt x="280997" y="0"/>
                  <a:pt x="627625" y="0"/>
                </a:cubicBezTo>
                <a:close/>
              </a:path>
            </a:pathLst>
          </a:cu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6" name="Google Shape;123;p4">
            <a:extLst>
              <a:ext uri="{FF2B5EF4-FFF2-40B4-BE49-F238E27FC236}">
                <a16:creationId xmlns:a16="http://schemas.microsoft.com/office/drawing/2014/main" id="{A4215B9B-3684-1743-B8CE-2B592E8B63AE}"/>
              </a:ext>
            </a:extLst>
          </p:cNvPr>
          <p:cNvSpPr/>
          <p:nvPr/>
        </p:nvSpPr>
        <p:spPr>
          <a:xfrm>
            <a:off x="65945" y="5453441"/>
            <a:ext cx="924621" cy="924621"/>
          </a:xfrm>
          <a:prstGeom prst="ellipse">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 name="Google Shape;122;p4"/>
          <p:cNvSpPr/>
          <p:nvPr/>
        </p:nvSpPr>
        <p:spPr>
          <a:xfrm rot="10800000">
            <a:off x="-150" y="4338268"/>
            <a:ext cx="3713311" cy="1877422"/>
          </a:xfrm>
          <a:custGeom>
            <a:avLst/>
            <a:gdLst/>
            <a:ahLst/>
            <a:cxnLst/>
            <a:rect l="l" t="t" r="r" b="b"/>
            <a:pathLst>
              <a:path w="3795481" h="1918967" extrusionOk="0">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 name="Google Shape;123;p4"/>
          <p:cNvSpPr/>
          <p:nvPr/>
        </p:nvSpPr>
        <p:spPr>
          <a:xfrm>
            <a:off x="7485419" y="3015041"/>
            <a:ext cx="924621" cy="924621"/>
          </a:xfrm>
          <a:prstGeom prst="ellipse">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7" name="Google Shape;127;p4"/>
          <p:cNvSpPr txBox="1"/>
          <p:nvPr/>
        </p:nvSpPr>
        <p:spPr>
          <a:xfrm>
            <a:off x="515938" y="1338377"/>
            <a:ext cx="9306718" cy="177228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4800" b="1" i="0" u="none" strike="noStrike" kern="1200" cap="none" spc="30" normalizeH="0" baseline="0" noProof="0" dirty="0">
                <a:ln>
                  <a:noFill/>
                </a:ln>
                <a:effectLst/>
                <a:uLnTx/>
                <a:uFillTx/>
                <a:latin typeface="Arial Black"/>
                <a:ea typeface="Arial Black"/>
                <a:cs typeface="Arial Black"/>
                <a:sym typeface="Arial Black"/>
              </a:rPr>
              <a:t>Insert section</a:t>
            </a:r>
            <a:r>
              <a:rPr kumimoji="0" lang="en-GB" sz="4800" b="1" i="0" u="none" strike="noStrike" kern="1200" cap="none" spc="30" normalizeH="0" noProof="0" dirty="0">
                <a:ln>
                  <a:noFill/>
                </a:ln>
                <a:effectLst/>
                <a:uLnTx/>
                <a:uFillTx/>
                <a:latin typeface="Arial Black"/>
                <a:ea typeface="Arial Black"/>
                <a:cs typeface="Arial Black"/>
                <a:sym typeface="Arial Black"/>
              </a:rPr>
              <a:t> </a:t>
            </a:r>
            <a:r>
              <a:rPr kumimoji="0" lang="en-GB" sz="4800" b="1" i="0" u="none" strike="noStrike" kern="1200" cap="none" spc="30" normalizeH="0" baseline="0" noProof="0" dirty="0">
                <a:ln>
                  <a:noFill/>
                </a:ln>
                <a:effectLst/>
                <a:uLnTx/>
                <a:uFillTx/>
                <a:latin typeface="Arial Black"/>
                <a:ea typeface="Arial Black"/>
                <a:cs typeface="Arial Black"/>
                <a:sym typeface="Arial Black"/>
              </a:rPr>
              <a:t>title here</a:t>
            </a:r>
            <a:endParaRPr kumimoji="0" lang="en-GB" sz="4800" b="0" i="0" u="none" strike="noStrike" kern="1200" cap="none" spc="30" normalizeH="0" baseline="0" noProof="0" dirty="0">
              <a:ln>
                <a:noFill/>
              </a:ln>
              <a:effectLst/>
              <a:uLnTx/>
              <a:uFillTx/>
              <a:latin typeface="Arial"/>
            </a:endParaRPr>
          </a:p>
        </p:txBody>
      </p:sp>
      <p:sp>
        <p:nvSpPr>
          <p:cNvPr id="156" name="Google Shape;156;p4"/>
          <p:cNvSpPr/>
          <p:nvPr/>
        </p:nvSpPr>
        <p:spPr>
          <a:xfrm>
            <a:off x="8370076" y="3477352"/>
            <a:ext cx="352966" cy="35296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7" name="Google Shape;157;p4"/>
          <p:cNvSpPr/>
          <p:nvPr/>
        </p:nvSpPr>
        <p:spPr>
          <a:xfrm>
            <a:off x="6419519" y="4720308"/>
            <a:ext cx="423977" cy="423977"/>
          </a:xfrm>
          <a:prstGeom prst="ellipse">
            <a:avLst/>
          </a:prstGeom>
          <a:solidFill>
            <a:schemeClr val="accent1">
              <a:alpha val="7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3" name="Graphic 3">
            <a:extLst>
              <a:ext uri="{FF2B5EF4-FFF2-40B4-BE49-F238E27FC236}">
                <a16:creationId xmlns:a16="http://schemas.microsoft.com/office/drawing/2014/main" id="{2158FC13-A9E6-D743-9B7B-A579EB8239F1}"/>
              </a:ext>
            </a:extLst>
          </p:cNvPr>
          <p:cNvSpPr/>
          <p:nvPr/>
        </p:nvSpPr>
        <p:spPr>
          <a:xfrm>
            <a:off x="4806821" y="2547619"/>
            <a:ext cx="7393037" cy="3737865"/>
          </a:xfrm>
          <a:custGeom>
            <a:avLst/>
            <a:gdLst>
              <a:gd name="connsiteX0" fmla="*/ 3794405 w 3795481"/>
              <a:gd name="connsiteY0" fmla="*/ 455063 h 1918967"/>
              <a:gd name="connsiteX1" fmla="*/ 3236221 w 3795481"/>
              <a:gd name="connsiteY1" fmla="*/ 246002 h 1918967"/>
              <a:gd name="connsiteX2" fmla="*/ 3236221 w 3795481"/>
              <a:gd name="connsiteY2" fmla="*/ 246002 h 1918967"/>
              <a:gd name="connsiteX3" fmla="*/ 1876680 w 3795481"/>
              <a:gd name="connsiteY3" fmla="*/ 317871 h 1918967"/>
              <a:gd name="connsiteX4" fmla="*/ 1813529 w 3795481"/>
              <a:gd name="connsiteY4" fmla="*/ 395689 h 1918967"/>
              <a:gd name="connsiteX5" fmla="*/ 1813529 w 3795481"/>
              <a:gd name="connsiteY5" fmla="*/ 395404 h 1918967"/>
              <a:gd name="connsiteX6" fmla="*/ 1442054 w 3795481"/>
              <a:gd name="connsiteY6" fmla="*/ 673640 h 1918967"/>
              <a:gd name="connsiteX7" fmla="*/ 1060635 w 3795481"/>
              <a:gd name="connsiteY7" fmla="*/ 521730 h 1918967"/>
              <a:gd name="connsiteX8" fmla="*/ 1060635 w 3795481"/>
              <a:gd name="connsiteY8" fmla="*/ 521730 h 1918967"/>
              <a:gd name="connsiteX9" fmla="*/ 181211 w 3795481"/>
              <a:gd name="connsiteY9" fmla="*/ 521439 h 1918967"/>
              <a:gd name="connsiteX10" fmla="*/ 180925 w 3795481"/>
              <a:gd name="connsiteY10" fmla="*/ 1398260 h 1918967"/>
              <a:gd name="connsiteX11" fmla="*/ 1060349 w 3795481"/>
              <a:gd name="connsiteY11" fmla="*/ 1398550 h 1918967"/>
              <a:gd name="connsiteX12" fmla="*/ 1060635 w 3795481"/>
              <a:gd name="connsiteY12" fmla="*/ 1398260 h 1918967"/>
              <a:gd name="connsiteX13" fmla="*/ 1060635 w 3795481"/>
              <a:gd name="connsiteY13" fmla="*/ 1398260 h 1918967"/>
              <a:gd name="connsiteX14" fmla="*/ 1612989 w 3795481"/>
              <a:gd name="connsiteY14" fmla="*/ 1319171 h 1918967"/>
              <a:gd name="connsiteX15" fmla="*/ 1813472 w 3795481"/>
              <a:gd name="connsiteY15" fmla="*/ 1524585 h 1918967"/>
              <a:gd name="connsiteX16" fmla="*/ 1813472 w 3795481"/>
              <a:gd name="connsiteY16" fmla="*/ 1524585 h 1918967"/>
              <a:gd name="connsiteX17" fmla="*/ 1867707 w 3795481"/>
              <a:gd name="connsiteY17" fmla="*/ 1590512 h 1918967"/>
              <a:gd name="connsiteX18" fmla="*/ 3228735 w 3795481"/>
              <a:gd name="connsiteY18" fmla="*/ 1680763 h 1918967"/>
              <a:gd name="connsiteX19" fmla="*/ 3236164 w 3795481"/>
              <a:gd name="connsiteY19" fmla="*/ 1674216 h 1918967"/>
              <a:gd name="connsiteX20" fmla="*/ 3236164 w 3795481"/>
              <a:gd name="connsiteY20" fmla="*/ 1674216 h 1918967"/>
              <a:gd name="connsiteX21" fmla="*/ 3794348 w 3795481"/>
              <a:gd name="connsiteY21" fmla="*/ 1465098 h 191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95481" h="1918967">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w="57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41" name="Google Shape;141;p4" descr="Background pattern&#10;&#10;Description automatically generated"/>
          <p:cNvPicPr preferRelativeResize="0"/>
          <p:nvPr/>
        </p:nvPicPr>
        <p:blipFill rotWithShape="1">
          <a:blip r:embed="rId4">
            <a:alphaModFix/>
          </a:blip>
          <a:srcRect/>
          <a:stretch/>
        </p:blipFill>
        <p:spPr>
          <a:xfrm>
            <a:off x="10292346" y="96040"/>
            <a:ext cx="1544482" cy="1119843"/>
          </a:xfrm>
          <a:prstGeom prst="rect">
            <a:avLst/>
          </a:prstGeom>
          <a:noFill/>
          <a:ln>
            <a:noFill/>
          </a:ln>
        </p:spPr>
      </p:pic>
      <p:sp>
        <p:nvSpPr>
          <p:cNvPr id="54" name="Oval 53">
            <a:extLst>
              <a:ext uri="{FF2B5EF4-FFF2-40B4-BE49-F238E27FC236}">
                <a16:creationId xmlns:a16="http://schemas.microsoft.com/office/drawing/2014/main" id="{B6D55503-3AAE-7B4D-A503-00910A61DBB9}"/>
              </a:ext>
            </a:extLst>
          </p:cNvPr>
          <p:cNvSpPr/>
          <p:nvPr/>
        </p:nvSpPr>
        <p:spPr>
          <a:xfrm>
            <a:off x="2250003" y="3368051"/>
            <a:ext cx="2128139" cy="2128139"/>
          </a:xfrm>
          <a:prstGeom prst="ellipse">
            <a:avLst/>
          </a:prstGeom>
          <a:blipFill>
            <a:blip r:embed="rId5" cstate="screen">
              <a:duotone>
                <a:schemeClr val="bg2">
                  <a:shade val="45000"/>
                  <a:satMod val="135000"/>
                </a:schemeClr>
                <a:prstClr val="white"/>
              </a:duotone>
              <a:extLst>
                <a:ext uri="{BEBA8EAE-BF5A-486C-A8C5-ECC9F3942E4B}">
                  <a14:imgProps xmlns:a14="http://schemas.microsoft.com/office/drawing/2010/main">
                    <a14:imgLayer r:embed="rId6">
                      <a14:imgEffect>
                        <a14:saturation sat="0"/>
                      </a14:imgEffect>
                      <a14:imgEffect>
                        <a14:brightnessContrast bright="2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Oval 54">
            <a:extLst>
              <a:ext uri="{FF2B5EF4-FFF2-40B4-BE49-F238E27FC236}">
                <a16:creationId xmlns:a16="http://schemas.microsoft.com/office/drawing/2014/main" id="{CB9DA350-5FDE-8A4C-968F-CB37980A5004}"/>
              </a:ext>
            </a:extLst>
          </p:cNvPr>
          <p:cNvSpPr>
            <a:spLocks noChangeAspect="1"/>
          </p:cNvSpPr>
          <p:nvPr/>
        </p:nvSpPr>
        <p:spPr>
          <a:xfrm>
            <a:off x="245407" y="3647758"/>
            <a:ext cx="1568724" cy="1568724"/>
          </a:xfrm>
          <a:prstGeom prst="ellipse">
            <a:avLst/>
          </a:prstGeom>
          <a:blipFill>
            <a:blip r:embed="rId7" cstate="screen">
              <a:duotone>
                <a:schemeClr val="bg2">
                  <a:shade val="45000"/>
                  <a:satMod val="135000"/>
                </a:schemeClr>
                <a:prstClr val="white"/>
              </a:duotone>
              <a:extLst>
                <a:ext uri="{BEBA8EAE-BF5A-486C-A8C5-ECC9F3942E4B}">
                  <a14:imgProps xmlns:a14="http://schemas.microsoft.com/office/drawing/2010/main">
                    <a14:imgLayer r:embed="rId8">
                      <a14:imgEffect>
                        <a14:saturation sat="0"/>
                      </a14:imgEffect>
                      <a14:imgEffect>
                        <a14:brightnessContrast bright="2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203094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9"/>
          <p:cNvPicPr preferRelativeResize="0"/>
          <p:nvPr/>
        </p:nvPicPr>
        <p:blipFill rotWithShape="1">
          <a:blip r:embed="rId3">
            <a:alphaModFix amt="50000"/>
          </a:blip>
          <a:srcRect/>
          <a:stretch/>
        </p:blipFill>
        <p:spPr>
          <a:xfrm>
            <a:off x="0" y="6137"/>
            <a:ext cx="12192000" cy="6858000"/>
          </a:xfrm>
          <a:prstGeom prst="rect">
            <a:avLst/>
          </a:prstGeom>
          <a:noFill/>
          <a:ln>
            <a:noFill/>
          </a:ln>
        </p:spPr>
      </p:pic>
      <p:sp>
        <p:nvSpPr>
          <p:cNvPr id="324" name="Google Shape;324;p9"/>
          <p:cNvSpPr/>
          <p:nvPr/>
        </p:nvSpPr>
        <p:spPr>
          <a:xfrm>
            <a:off x="912717" y="1844057"/>
            <a:ext cx="2263774" cy="2263774"/>
          </a:xfrm>
          <a:prstGeom prst="ellipse">
            <a:avLst/>
          </a:prstGeom>
          <a:solidFill>
            <a:schemeClr val="accent5">
              <a:lumMod val="20000"/>
              <a:lumOff val="80000"/>
              <a:alpha val="2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5" name="Google Shape;325;p9"/>
          <p:cNvSpPr/>
          <p:nvPr/>
        </p:nvSpPr>
        <p:spPr>
          <a:xfrm rot="5400000">
            <a:off x="10614709" y="-513444"/>
            <a:ext cx="1644873" cy="2671765"/>
          </a:xfrm>
          <a:custGeom>
            <a:avLst/>
            <a:gdLst/>
            <a:ahLst/>
            <a:cxnLst/>
            <a:rect l="l" t="t" r="r" b="b"/>
            <a:pathLst>
              <a:path w="2413151" h="3919678" extrusionOk="0">
                <a:moveTo>
                  <a:pt x="453312" y="0"/>
                </a:moveTo>
                <a:cubicBezTo>
                  <a:pt x="1535701" y="0"/>
                  <a:pt x="2413151" y="877450"/>
                  <a:pt x="2413151" y="1959839"/>
                </a:cubicBezTo>
                <a:cubicBezTo>
                  <a:pt x="2413151" y="3042228"/>
                  <a:pt x="1535701" y="3919678"/>
                  <a:pt x="453312" y="3919678"/>
                </a:cubicBezTo>
                <a:cubicBezTo>
                  <a:pt x="318013" y="3919678"/>
                  <a:pt x="185917" y="3905968"/>
                  <a:pt x="58336" y="3879861"/>
                </a:cubicBezTo>
                <a:lnTo>
                  <a:pt x="0" y="3864862"/>
                </a:lnTo>
                <a:lnTo>
                  <a:pt x="0" y="54817"/>
                </a:lnTo>
                <a:lnTo>
                  <a:pt x="58336" y="39817"/>
                </a:lnTo>
                <a:cubicBezTo>
                  <a:pt x="185917" y="13710"/>
                  <a:pt x="318013" y="0"/>
                  <a:pt x="453312" y="0"/>
                </a:cubicBezTo>
                <a:close/>
              </a:path>
            </a:pathLst>
          </a:custGeom>
          <a:solidFill>
            <a:schemeClr val="lt1"/>
          </a:solidFill>
          <a:ln>
            <a:noFill/>
          </a:ln>
        </p:spPr>
        <p:txBody>
          <a:bodyPr spcFirstLastPara="1" wrap="square" lIns="0" tIns="0" rIns="0" bIns="0" anchor="ctr" anchorCtr="0">
            <a:noAutofit/>
          </a:bodyPr>
          <a:lstStyle/>
          <a:p>
            <a:pPr marL="1016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6" name="Google Shape;326;p9"/>
          <p:cNvSpPr/>
          <p:nvPr/>
        </p:nvSpPr>
        <p:spPr>
          <a:xfrm>
            <a:off x="10927800" y="4352636"/>
            <a:ext cx="1274930" cy="2114501"/>
          </a:xfrm>
          <a:custGeom>
            <a:avLst/>
            <a:gdLst/>
            <a:ahLst/>
            <a:cxnLst/>
            <a:rect l="l" t="t" r="r" b="b"/>
            <a:pathLst>
              <a:path w="1554559" h="2578272" extrusionOk="0">
                <a:moveTo>
                  <a:pt x="1289136" y="0"/>
                </a:moveTo>
                <a:cubicBezTo>
                  <a:pt x="1378132" y="0"/>
                  <a:pt x="1465022" y="9018"/>
                  <a:pt x="1548942" y="26191"/>
                </a:cubicBezTo>
                <a:lnTo>
                  <a:pt x="1554559" y="27635"/>
                </a:lnTo>
                <a:lnTo>
                  <a:pt x="1554559" y="2550637"/>
                </a:lnTo>
                <a:lnTo>
                  <a:pt x="1548942" y="2552081"/>
                </a:lnTo>
                <a:cubicBezTo>
                  <a:pt x="1465022" y="2569254"/>
                  <a:pt x="1378132" y="2578272"/>
                  <a:pt x="1289136" y="2578272"/>
                </a:cubicBezTo>
                <a:cubicBezTo>
                  <a:pt x="577166" y="2578272"/>
                  <a:pt x="0" y="2001106"/>
                  <a:pt x="0" y="1289136"/>
                </a:cubicBezTo>
                <a:cubicBezTo>
                  <a:pt x="0" y="577166"/>
                  <a:pt x="577166" y="0"/>
                  <a:pt x="1289136" y="0"/>
                </a:cubicBezTo>
                <a:close/>
              </a:path>
            </a:pathLst>
          </a:custGeom>
          <a:solidFill>
            <a:schemeClr val="accent2">
              <a:lumMod val="20000"/>
              <a:lumOff val="80000"/>
              <a:alpha val="2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27" name="Google Shape;327;p9"/>
          <p:cNvSpPr/>
          <p:nvPr/>
        </p:nvSpPr>
        <p:spPr>
          <a:xfrm>
            <a:off x="1556146" y="0"/>
            <a:ext cx="9079708" cy="6858000"/>
          </a:xfrm>
          <a:custGeom>
            <a:avLst/>
            <a:gdLst/>
            <a:ahLst/>
            <a:cxnLst/>
            <a:rect l="l" t="t" r="r" b="b"/>
            <a:pathLst>
              <a:path w="9079708" h="6858000" extrusionOk="0">
                <a:moveTo>
                  <a:pt x="1566459" y="0"/>
                </a:moveTo>
                <a:lnTo>
                  <a:pt x="7513250" y="0"/>
                </a:lnTo>
                <a:lnTo>
                  <a:pt x="7592349" y="68518"/>
                </a:lnTo>
                <a:cubicBezTo>
                  <a:pt x="8506065" y="898984"/>
                  <a:pt x="9079708" y="2097001"/>
                  <a:pt x="9079708" y="3429000"/>
                </a:cubicBezTo>
                <a:cubicBezTo>
                  <a:pt x="9079708" y="4760999"/>
                  <a:pt x="8506065" y="5959016"/>
                  <a:pt x="7592349" y="6789482"/>
                </a:cubicBezTo>
                <a:lnTo>
                  <a:pt x="7513250" y="6858000"/>
                </a:lnTo>
                <a:lnTo>
                  <a:pt x="1566459" y="6858000"/>
                </a:lnTo>
                <a:lnTo>
                  <a:pt x="1487359" y="6789482"/>
                </a:lnTo>
                <a:cubicBezTo>
                  <a:pt x="573643" y="5959016"/>
                  <a:pt x="0" y="4760999"/>
                  <a:pt x="0" y="3429000"/>
                </a:cubicBezTo>
                <a:cubicBezTo>
                  <a:pt x="0" y="2097001"/>
                  <a:pt x="573643" y="898984"/>
                  <a:pt x="1487359" y="68518"/>
                </a:cubicBezTo>
                <a:lnTo>
                  <a:pt x="1566459" y="0"/>
                </a:lnTo>
                <a:close/>
              </a:path>
            </a:pathLst>
          </a:custGeom>
          <a:solidFill>
            <a:schemeClr val="bg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8" name="Google Shape;328;p9"/>
          <p:cNvSpPr txBox="1">
            <a:spLocks noGrp="1"/>
          </p:cNvSpPr>
          <p:nvPr>
            <p:ph type="title"/>
          </p:nvPr>
        </p:nvSpPr>
        <p:spPr>
          <a:xfrm>
            <a:off x="2266950" y="142874"/>
            <a:ext cx="7658100" cy="2263774"/>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SzPts val="2800"/>
              <a:buNone/>
            </a:pPr>
            <a:r>
              <a:rPr lang="en-GB" sz="4400" spc="30" dirty="0">
                <a:solidFill>
                  <a:schemeClr val="bg2"/>
                </a:solidFill>
                <a:latin typeface="Arial Black"/>
                <a:ea typeface="Arial Black"/>
                <a:cs typeface="Arial Black"/>
                <a:sym typeface="Arial Black"/>
              </a:rPr>
              <a:t>Insert title here</a:t>
            </a:r>
            <a:endParaRPr sz="4400" spc="30" dirty="0">
              <a:solidFill>
                <a:schemeClr val="bg2"/>
              </a:solidFill>
              <a:latin typeface="Arial Black"/>
              <a:ea typeface="Arial Black"/>
              <a:cs typeface="Arial Black"/>
              <a:sym typeface="Arial Black"/>
            </a:endParaRPr>
          </a:p>
        </p:txBody>
      </p:sp>
      <p:sp>
        <p:nvSpPr>
          <p:cNvPr id="333" name="Google Shape;333;p9"/>
          <p:cNvSpPr/>
          <p:nvPr/>
        </p:nvSpPr>
        <p:spPr>
          <a:xfrm rot="10800000">
            <a:off x="-1" y="3898254"/>
            <a:ext cx="983196" cy="1630653"/>
          </a:xfrm>
          <a:custGeom>
            <a:avLst/>
            <a:gdLst/>
            <a:ahLst/>
            <a:cxnLst/>
            <a:rect l="l" t="t" r="r" b="b"/>
            <a:pathLst>
              <a:path w="1554559" h="2578272" extrusionOk="0">
                <a:moveTo>
                  <a:pt x="1289136" y="0"/>
                </a:moveTo>
                <a:cubicBezTo>
                  <a:pt x="1378132" y="0"/>
                  <a:pt x="1465022" y="9018"/>
                  <a:pt x="1548942" y="26191"/>
                </a:cubicBezTo>
                <a:lnTo>
                  <a:pt x="1554559" y="27635"/>
                </a:lnTo>
                <a:lnTo>
                  <a:pt x="1554559" y="2550637"/>
                </a:lnTo>
                <a:lnTo>
                  <a:pt x="1548942" y="2552081"/>
                </a:lnTo>
                <a:cubicBezTo>
                  <a:pt x="1465022" y="2569254"/>
                  <a:pt x="1378132" y="2578272"/>
                  <a:pt x="1289136" y="2578272"/>
                </a:cubicBezTo>
                <a:cubicBezTo>
                  <a:pt x="577166" y="2578272"/>
                  <a:pt x="0" y="2001106"/>
                  <a:pt x="0" y="1289136"/>
                </a:cubicBezTo>
                <a:cubicBezTo>
                  <a:pt x="0" y="577166"/>
                  <a:pt x="577166" y="0"/>
                  <a:pt x="1289136" y="0"/>
                </a:cubicBezTo>
                <a:close/>
              </a:path>
            </a:pathLst>
          </a:custGeom>
          <a:solidFill>
            <a:schemeClr val="accent3">
              <a:lumMod val="20000"/>
              <a:lumOff val="80000"/>
              <a:alpha val="2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46" name="Google Shape;346;p9"/>
          <p:cNvSpPr/>
          <p:nvPr/>
        </p:nvSpPr>
        <p:spPr>
          <a:xfrm>
            <a:off x="11416187" y="3321480"/>
            <a:ext cx="469254" cy="469254"/>
          </a:xfrm>
          <a:prstGeom prst="ellipse">
            <a:avLst/>
          </a:prstGeom>
          <a:solidFill>
            <a:schemeClr val="accent4">
              <a:lumMod val="20000"/>
              <a:lumOff val="80000"/>
              <a:alpha val="2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pic>
        <p:nvPicPr>
          <p:cNvPr id="347" name="Google Shape;347;p9" descr="Background pattern&#10;&#10;Description automatically generated"/>
          <p:cNvPicPr preferRelativeResize="0"/>
          <p:nvPr/>
        </p:nvPicPr>
        <p:blipFill rotWithShape="1">
          <a:blip r:embed="rId4">
            <a:alphaModFix/>
          </a:blip>
          <a:srcRect/>
          <a:stretch/>
        </p:blipFill>
        <p:spPr>
          <a:xfrm>
            <a:off x="10787121" y="185738"/>
            <a:ext cx="939600" cy="681267"/>
          </a:xfrm>
          <a:prstGeom prst="rect">
            <a:avLst/>
          </a:prstGeom>
          <a:noFill/>
          <a:ln>
            <a:noFill/>
          </a:ln>
        </p:spPr>
      </p:pic>
      <p:sp>
        <p:nvSpPr>
          <p:cNvPr id="15" name="Google Shape;329;p9">
            <a:extLst>
              <a:ext uri="{FF2B5EF4-FFF2-40B4-BE49-F238E27FC236}">
                <a16:creationId xmlns:a16="http://schemas.microsoft.com/office/drawing/2014/main" id="{8956259F-6415-5D4F-BCA5-10C8B8D69620}"/>
              </a:ext>
            </a:extLst>
          </p:cNvPr>
          <p:cNvSpPr txBox="1"/>
          <p:nvPr/>
        </p:nvSpPr>
        <p:spPr>
          <a:xfrm>
            <a:off x="2175161" y="2427697"/>
            <a:ext cx="2453290" cy="263684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GB" sz="2600" b="0" i="1" u="none" strike="noStrike" cap="none" dirty="0">
                <a:latin typeface="Georgia"/>
                <a:ea typeface="Georgia"/>
                <a:cs typeface="Georgia"/>
                <a:sym typeface="Georgia"/>
              </a:rPr>
              <a:t>Insert text here…</a:t>
            </a:r>
            <a:endParaRPr dirty="0">
              <a:solidFill>
                <a:schemeClr val="accent2"/>
              </a:solidFill>
            </a:endParaRPr>
          </a:p>
          <a:p>
            <a:pPr marL="0" marR="0" lvl="0" indent="0" algn="l" rtl="0">
              <a:lnSpc>
                <a:spcPct val="100000"/>
              </a:lnSpc>
              <a:spcBef>
                <a:spcPts val="0"/>
              </a:spcBef>
              <a:spcAft>
                <a:spcPts val="0"/>
              </a:spcAft>
              <a:buNone/>
            </a:pPr>
            <a:endParaRPr sz="1600" b="0" i="0" u="none" strike="noStrike" cap="none" dirty="0">
              <a:latin typeface="Arial"/>
              <a:ea typeface="Arial"/>
              <a:cs typeface="Arial"/>
              <a:sym typeface="Arial"/>
            </a:endParaRPr>
          </a:p>
        </p:txBody>
      </p:sp>
      <p:sp>
        <p:nvSpPr>
          <p:cNvPr id="16" name="Google Shape;330;p9">
            <a:extLst>
              <a:ext uri="{FF2B5EF4-FFF2-40B4-BE49-F238E27FC236}">
                <a16:creationId xmlns:a16="http://schemas.microsoft.com/office/drawing/2014/main" id="{0BB638EC-0712-4841-9221-F9135ADC270F}"/>
              </a:ext>
            </a:extLst>
          </p:cNvPr>
          <p:cNvSpPr txBox="1"/>
          <p:nvPr/>
        </p:nvSpPr>
        <p:spPr>
          <a:xfrm>
            <a:off x="4935010" y="2427697"/>
            <a:ext cx="2379513" cy="263684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GB" sz="2600" b="0" i="1" u="none" strike="noStrike" cap="none" dirty="0">
                <a:latin typeface="Georgia"/>
                <a:ea typeface="Georgia"/>
                <a:cs typeface="Georgia"/>
                <a:sym typeface="Georgia"/>
              </a:rPr>
              <a:t>…insert tex</a:t>
            </a:r>
            <a:r>
              <a:rPr lang="en-GB" sz="2600" i="1" dirty="0">
                <a:latin typeface="Georgia"/>
                <a:ea typeface="Georgia"/>
                <a:cs typeface="Georgia"/>
                <a:sym typeface="Georgia"/>
              </a:rPr>
              <a:t>t here…</a:t>
            </a:r>
            <a:endParaRPr sz="1600" b="0" i="0" u="none" strike="noStrike" cap="none" dirty="0">
              <a:latin typeface="Arial"/>
              <a:ea typeface="Arial"/>
              <a:cs typeface="Arial"/>
              <a:sym typeface="Arial"/>
            </a:endParaRPr>
          </a:p>
        </p:txBody>
      </p:sp>
      <p:sp>
        <p:nvSpPr>
          <p:cNvPr id="17" name="Google Shape;331;p9">
            <a:extLst>
              <a:ext uri="{FF2B5EF4-FFF2-40B4-BE49-F238E27FC236}">
                <a16:creationId xmlns:a16="http://schemas.microsoft.com/office/drawing/2014/main" id="{B807F5DB-98DA-FA46-A6E4-FE182A41C0AF}"/>
              </a:ext>
            </a:extLst>
          </p:cNvPr>
          <p:cNvSpPr txBox="1"/>
          <p:nvPr/>
        </p:nvSpPr>
        <p:spPr>
          <a:xfrm>
            <a:off x="7782431" y="2427697"/>
            <a:ext cx="2178841" cy="263684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GB" sz="2600" b="0" i="1" u="none" strike="noStrike" cap="none" dirty="0">
                <a:latin typeface="Georgia"/>
                <a:ea typeface="Georgia"/>
                <a:cs typeface="Georgia"/>
                <a:sym typeface="Georgia"/>
              </a:rPr>
              <a:t>…insert text here</a:t>
            </a:r>
            <a:endParaRPr sz="2600" b="1" i="1" u="none" strike="noStrike" cap="none" dirty="0">
              <a:solidFill>
                <a:schemeClr val="accent2"/>
              </a:solidFill>
              <a:latin typeface="Georgia"/>
              <a:ea typeface="Georgia"/>
              <a:cs typeface="Georgia"/>
              <a:sym typeface="Georgia"/>
            </a:endParaRPr>
          </a:p>
        </p:txBody>
      </p:sp>
    </p:spTree>
    <p:extLst>
      <p:ext uri="{BB962C8B-B14F-4D97-AF65-F5344CB8AC3E}">
        <p14:creationId xmlns:p14="http://schemas.microsoft.com/office/powerpoint/2010/main" val="2520021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0"/>
          <p:cNvSpPr/>
          <p:nvPr/>
        </p:nvSpPr>
        <p:spPr>
          <a:xfrm>
            <a:off x="1561642" y="0"/>
            <a:ext cx="9079708" cy="6858000"/>
          </a:xfrm>
          <a:custGeom>
            <a:avLst/>
            <a:gdLst/>
            <a:ahLst/>
            <a:cxnLst/>
            <a:rect l="l" t="t" r="r" b="b"/>
            <a:pathLst>
              <a:path w="9079708" h="6858000" extrusionOk="0">
                <a:moveTo>
                  <a:pt x="1566459" y="0"/>
                </a:moveTo>
                <a:lnTo>
                  <a:pt x="7513250" y="0"/>
                </a:lnTo>
                <a:lnTo>
                  <a:pt x="7592349" y="68518"/>
                </a:lnTo>
                <a:cubicBezTo>
                  <a:pt x="8506065" y="898984"/>
                  <a:pt x="9079708" y="2097001"/>
                  <a:pt x="9079708" y="3429000"/>
                </a:cubicBezTo>
                <a:cubicBezTo>
                  <a:pt x="9079708" y="4760999"/>
                  <a:pt x="8506065" y="5959016"/>
                  <a:pt x="7592349" y="6789482"/>
                </a:cubicBezTo>
                <a:lnTo>
                  <a:pt x="7513250" y="6858000"/>
                </a:lnTo>
                <a:lnTo>
                  <a:pt x="1566459" y="6858000"/>
                </a:lnTo>
                <a:lnTo>
                  <a:pt x="1487359" y="6789482"/>
                </a:lnTo>
                <a:cubicBezTo>
                  <a:pt x="573643" y="5959016"/>
                  <a:pt x="0" y="4760999"/>
                  <a:pt x="0" y="3429000"/>
                </a:cubicBezTo>
                <a:cubicBezTo>
                  <a:pt x="0" y="2097001"/>
                  <a:pt x="573643" y="898984"/>
                  <a:pt x="1487359" y="68518"/>
                </a:cubicBezTo>
                <a:lnTo>
                  <a:pt x="1566459" y="0"/>
                </a:lnTo>
                <a:close/>
              </a:path>
            </a:pathLst>
          </a:custGeom>
          <a:blipFill rotWithShape="1">
            <a:blip r:embed="rId3">
              <a:alphaModFix amt="30000"/>
            </a:blip>
            <a:stretch>
              <a:fillRect/>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55" name="Google Shape;355;p10"/>
          <p:cNvSpPr/>
          <p:nvPr/>
        </p:nvSpPr>
        <p:spPr>
          <a:xfrm>
            <a:off x="307600" y="1925804"/>
            <a:ext cx="3760660" cy="3760660"/>
          </a:xfrm>
          <a:prstGeom prst="ellipse">
            <a:avLst/>
          </a:prstGeom>
          <a:solidFill>
            <a:schemeClr val="bg1"/>
          </a:solidFill>
          <a:ln w="50800">
            <a:solidFill>
              <a:schemeClr val="bg2"/>
            </a:solidFill>
          </a:ln>
          <a:effectLst>
            <a:outerShdw blurRad="127000" sx="103000" sy="103000" algn="ctr" rotWithShape="0">
              <a:prstClr val="black">
                <a:alpha val="20000"/>
              </a:prstClr>
            </a:outerShdw>
          </a:effectLst>
        </p:spPr>
        <p:txBody>
          <a:bodyPr spcFirstLastPara="1" wrap="square" lIns="0" tIns="0" rIns="144000" bIns="0" anchor="ctr" anchorCtr="0">
            <a:noAutofit/>
          </a:bodyPr>
          <a:lstStyle/>
          <a:p>
            <a:pPr algn="ctr">
              <a:buClr>
                <a:srgbClr val="000000"/>
              </a:buClr>
              <a:defRPr/>
            </a:pPr>
            <a:r>
              <a:rPr lang="en-GB" sz="2600" i="1" kern="0" dirty="0">
                <a:solidFill>
                  <a:schemeClr val="bg2"/>
                </a:solidFill>
                <a:latin typeface="Georgia"/>
                <a:sym typeface="Georgia"/>
              </a:rPr>
              <a:t>Insert text here</a:t>
            </a:r>
            <a:endParaRPr sz="2600" i="1" kern="0" dirty="0">
              <a:solidFill>
                <a:schemeClr val="bg2"/>
              </a:solidFill>
              <a:latin typeface="Georgia"/>
              <a:sym typeface="Arial"/>
            </a:endParaRPr>
          </a:p>
        </p:txBody>
      </p:sp>
      <p:sp>
        <p:nvSpPr>
          <p:cNvPr id="356" name="Google Shape;356;p10"/>
          <p:cNvSpPr/>
          <p:nvPr/>
        </p:nvSpPr>
        <p:spPr>
          <a:xfrm>
            <a:off x="4199053" y="1925804"/>
            <a:ext cx="3760660" cy="3760660"/>
          </a:xfrm>
          <a:prstGeom prst="ellipse">
            <a:avLst/>
          </a:prstGeom>
          <a:solidFill>
            <a:schemeClr val="bg1"/>
          </a:solidFill>
          <a:ln w="50800">
            <a:solidFill>
              <a:schemeClr val="accent2"/>
            </a:solidFill>
          </a:ln>
          <a:effectLst>
            <a:outerShdw blurRad="127000" sx="103000" sy="103000" algn="ctr" rotWithShape="0">
              <a:prstClr val="black">
                <a:alpha val="20000"/>
              </a:prstClr>
            </a:outerShdw>
          </a:effectLst>
        </p:spPr>
        <p:txBody>
          <a:bodyPr spcFirstLastPara="1" wrap="square" lIns="0" tIns="0" rIns="0" bIns="0" anchor="ctr" anchorCtr="0">
            <a:noAutofit/>
          </a:bodyPr>
          <a:lstStyle/>
          <a:p>
            <a:pPr algn="ctr">
              <a:lnSpc>
                <a:spcPct val="110000"/>
              </a:lnSpc>
              <a:buClr>
                <a:srgbClr val="000000"/>
              </a:buClr>
              <a:defRPr/>
            </a:pPr>
            <a:r>
              <a:rPr lang="en-GB" sz="2600" i="1" kern="0" dirty="0">
                <a:solidFill>
                  <a:schemeClr val="bg2"/>
                </a:solidFill>
                <a:latin typeface="Georgia"/>
                <a:sym typeface="Georgia"/>
              </a:rPr>
              <a:t>Insert text here</a:t>
            </a:r>
            <a:endParaRPr sz="2600" i="1" kern="0" dirty="0">
              <a:solidFill>
                <a:schemeClr val="bg2"/>
              </a:solidFill>
              <a:latin typeface="Georgia"/>
              <a:sym typeface="Arial"/>
            </a:endParaRPr>
          </a:p>
        </p:txBody>
      </p:sp>
      <p:sp>
        <p:nvSpPr>
          <p:cNvPr id="357" name="Google Shape;357;p10"/>
          <p:cNvSpPr/>
          <p:nvPr/>
        </p:nvSpPr>
        <p:spPr>
          <a:xfrm>
            <a:off x="8119082" y="1925804"/>
            <a:ext cx="3936929" cy="3760660"/>
          </a:xfrm>
          <a:prstGeom prst="ellipse">
            <a:avLst/>
          </a:prstGeom>
          <a:solidFill>
            <a:schemeClr val="bg1"/>
          </a:solidFill>
          <a:ln w="50800">
            <a:solidFill>
              <a:schemeClr val="accent3"/>
            </a:solidFill>
          </a:ln>
          <a:effectLst>
            <a:outerShdw blurRad="127000" sx="103000" sy="103000" algn="ctr" rotWithShape="0">
              <a:prstClr val="black">
                <a:alpha val="20000"/>
              </a:prstClr>
            </a:outerShdw>
          </a:effectLst>
        </p:spPr>
        <p:txBody>
          <a:bodyPr spcFirstLastPara="1" wrap="square" lIns="0" tIns="0" rIns="0" bIns="0" anchor="ctr" anchorCtr="0">
            <a:noAutofit/>
          </a:bodyPr>
          <a:lstStyle/>
          <a:p>
            <a:pPr algn="ctr">
              <a:lnSpc>
                <a:spcPct val="110000"/>
              </a:lnSpc>
              <a:buClr>
                <a:srgbClr val="000000"/>
              </a:buClr>
            </a:pPr>
            <a:r>
              <a:rPr lang="en-GB" sz="2600" i="1" kern="0" dirty="0">
                <a:solidFill>
                  <a:schemeClr val="bg2"/>
                </a:solidFill>
                <a:latin typeface="Georgia"/>
                <a:sym typeface="Georgia"/>
              </a:rPr>
              <a:t>Insert text here</a:t>
            </a:r>
            <a:endParaRPr sz="2600" i="1" kern="0" dirty="0">
              <a:solidFill>
                <a:schemeClr val="bg2"/>
              </a:solidFill>
              <a:latin typeface="Georgia"/>
              <a:sym typeface="Arial"/>
            </a:endParaRPr>
          </a:p>
        </p:txBody>
      </p:sp>
      <p:sp>
        <p:nvSpPr>
          <p:cNvPr id="358" name="Google Shape;358;p10"/>
          <p:cNvSpPr txBox="1">
            <a:spLocks noGrp="1"/>
          </p:cNvSpPr>
          <p:nvPr>
            <p:ph type="title"/>
          </p:nvPr>
        </p:nvSpPr>
        <p:spPr>
          <a:xfrm>
            <a:off x="515939" y="365126"/>
            <a:ext cx="10837862" cy="1030538"/>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1800"/>
              <a:buNone/>
            </a:pPr>
            <a:r>
              <a:rPr lang="en-GB" sz="4000" spc="30" dirty="0">
                <a:latin typeface="Arial Black"/>
                <a:ea typeface="Arial Black"/>
                <a:cs typeface="Arial Black"/>
                <a:sym typeface="Arial Black"/>
              </a:rPr>
              <a:t>Insert title here</a:t>
            </a:r>
            <a:endParaRPr spc="30" dirty="0"/>
          </a:p>
        </p:txBody>
      </p:sp>
    </p:spTree>
    <p:extLst>
      <p:ext uri="{BB962C8B-B14F-4D97-AF65-F5344CB8AC3E}">
        <p14:creationId xmlns:p14="http://schemas.microsoft.com/office/powerpoint/2010/main" val="2658511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2" name="Rectangle 1">
            <a:extLst>
              <a:ext uri="{FF2B5EF4-FFF2-40B4-BE49-F238E27FC236}">
                <a16:creationId xmlns:a16="http://schemas.microsoft.com/office/drawing/2014/main" id="{084AEF89-5E49-AB41-BF59-7BB66FAD85CE}"/>
              </a:ext>
            </a:extLst>
          </p:cNvPr>
          <p:cNvSpPr/>
          <p:nvPr/>
        </p:nvSpPr>
        <p:spPr>
          <a:xfrm>
            <a:off x="-2709" y="6170398"/>
            <a:ext cx="2735276" cy="687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6" name="Google Shape;166;p5"/>
          <p:cNvSpPr/>
          <p:nvPr/>
        </p:nvSpPr>
        <p:spPr>
          <a:xfrm rot="5400000">
            <a:off x="-1094728" y="1092020"/>
            <a:ext cx="6857999" cy="4673961"/>
          </a:xfrm>
          <a:custGeom>
            <a:avLst/>
            <a:gdLst/>
            <a:ahLst/>
            <a:cxnLst/>
            <a:rect l="l" t="t" r="r" b="b"/>
            <a:pathLst>
              <a:path w="6857999" h="4673961" extrusionOk="0">
                <a:moveTo>
                  <a:pt x="0" y="4673961"/>
                </a:moveTo>
                <a:lnTo>
                  <a:pt x="0" y="1762972"/>
                </a:lnTo>
                <a:lnTo>
                  <a:pt x="40274" y="1706337"/>
                </a:lnTo>
                <a:cubicBezTo>
                  <a:pt x="814941" y="670485"/>
                  <a:pt x="2051327" y="0"/>
                  <a:pt x="3444314" y="0"/>
                </a:cubicBezTo>
                <a:cubicBezTo>
                  <a:pt x="4837301" y="0"/>
                  <a:pt x="6073687" y="670486"/>
                  <a:pt x="6848354" y="1706337"/>
                </a:cubicBezTo>
                <a:lnTo>
                  <a:pt x="6857999" y="1719900"/>
                </a:lnTo>
                <a:lnTo>
                  <a:pt x="6857999" y="4673961"/>
                </a:lnTo>
                <a:lnTo>
                  <a:pt x="0" y="4673961"/>
                </a:lnTo>
                <a:close/>
              </a:path>
            </a:pathLst>
          </a:custGeom>
          <a:blipFill rotWithShape="0">
            <a:blip r:embed="rId3" cstate="screen">
              <a:alphaModFix amt="30000"/>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1" name="Google Shape;191;p5"/>
          <p:cNvSpPr/>
          <p:nvPr/>
        </p:nvSpPr>
        <p:spPr>
          <a:xfrm>
            <a:off x="5059202" y="1037162"/>
            <a:ext cx="2461548" cy="2461548"/>
          </a:xfrm>
          <a:custGeom>
            <a:avLst/>
            <a:gdLst/>
            <a:ahLst/>
            <a:cxnLst/>
            <a:rect l="l" t="t" r="r" b="b"/>
            <a:pathLst>
              <a:path w="2259678" h="2259678" extrusionOk="0">
                <a:moveTo>
                  <a:pt x="1129839" y="0"/>
                </a:moveTo>
                <a:cubicBezTo>
                  <a:pt x="1753832" y="0"/>
                  <a:pt x="2259678" y="505846"/>
                  <a:pt x="2259678" y="1129839"/>
                </a:cubicBezTo>
                <a:cubicBezTo>
                  <a:pt x="2259678" y="1753832"/>
                  <a:pt x="1753832" y="2259678"/>
                  <a:pt x="1129839" y="2259678"/>
                </a:cubicBezTo>
                <a:cubicBezTo>
                  <a:pt x="505846" y="2259678"/>
                  <a:pt x="0" y="1753832"/>
                  <a:pt x="0" y="1129839"/>
                </a:cubicBezTo>
                <a:cubicBezTo>
                  <a:pt x="0" y="505846"/>
                  <a:pt x="505846" y="0"/>
                  <a:pt x="1129839" y="0"/>
                </a:cubicBezTo>
                <a:close/>
              </a:path>
            </a:pathLst>
          </a:custGeom>
          <a:solidFill>
            <a:schemeClr val="bg1"/>
          </a:solidFill>
          <a:ln w="38100">
            <a:solidFill>
              <a:schemeClr val="accent3"/>
            </a:solidFill>
          </a:ln>
          <a:effectLst>
            <a:outerShdw blurRad="127000" sx="103000" sy="103000" algn="ctr" rotWithShape="0">
              <a:prstClr val="black">
                <a:alpha val="20000"/>
              </a:prstClr>
            </a:outerShdw>
          </a:effectLst>
        </p:spPr>
        <p:txBody>
          <a:bodyPr spcFirstLastPara="1" wrap="square" lIns="0" tIns="0" rIns="144000" bIns="0" anchor="ctr" anchorCtr="0">
            <a:noAutofit/>
          </a:bodyPr>
          <a:lstStyle/>
          <a:p>
            <a:pPr marL="101600" marR="0" lvl="0" indent="0" algn="ctr" defTabSz="914400" rtl="0" eaLnBrk="1" fontAlgn="auto" latinLnBrk="0" hangingPunct="1">
              <a:lnSpc>
                <a:spcPct val="11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chemeClr val="bg2"/>
                </a:solidFill>
                <a:effectLst/>
                <a:uLnTx/>
                <a:uFillTx/>
                <a:latin typeface="Arial"/>
                <a:ea typeface="Arial"/>
                <a:cs typeface="Arial"/>
                <a:sym typeface="Arial"/>
              </a:rPr>
              <a:t> ...insert</a:t>
            </a:r>
            <a:r>
              <a:rPr kumimoji="0" lang="en-GB" sz="2000" b="0" i="0" u="none" strike="noStrike" kern="0" cap="none" spc="0" normalizeH="0" noProof="0" dirty="0">
                <a:ln>
                  <a:noFill/>
                </a:ln>
                <a:solidFill>
                  <a:schemeClr val="bg2"/>
                </a:solidFill>
                <a:effectLst/>
                <a:uLnTx/>
                <a:uFillTx/>
                <a:latin typeface="Arial"/>
                <a:ea typeface="Arial"/>
                <a:cs typeface="Arial"/>
                <a:sym typeface="Arial"/>
              </a:rPr>
              <a:t> text here</a:t>
            </a:r>
            <a:endParaRPr kumimoji="0" b="0" i="0" u="none" strike="noStrike" kern="0" cap="none" spc="0" normalizeH="0" baseline="0" noProof="0" dirty="0">
              <a:ln>
                <a:noFill/>
              </a:ln>
              <a:solidFill>
                <a:schemeClr val="bg2"/>
              </a:solidFill>
              <a:effectLst/>
              <a:uLnTx/>
              <a:uFillTx/>
              <a:latin typeface="Arial"/>
              <a:ea typeface="Arial"/>
              <a:cs typeface="Arial"/>
              <a:sym typeface="Arial"/>
            </a:endParaRPr>
          </a:p>
        </p:txBody>
      </p:sp>
      <p:sp>
        <p:nvSpPr>
          <p:cNvPr id="192" name="Google Shape;192;p5"/>
          <p:cNvSpPr/>
          <p:nvPr/>
        </p:nvSpPr>
        <p:spPr>
          <a:xfrm>
            <a:off x="8052455" y="1044242"/>
            <a:ext cx="2461548" cy="2461548"/>
          </a:xfrm>
          <a:custGeom>
            <a:avLst/>
            <a:gdLst/>
            <a:ahLst/>
            <a:cxnLst/>
            <a:rect l="l" t="t" r="r" b="b"/>
            <a:pathLst>
              <a:path w="2259678" h="2259678" extrusionOk="0">
                <a:moveTo>
                  <a:pt x="1129839" y="0"/>
                </a:moveTo>
                <a:cubicBezTo>
                  <a:pt x="1753832" y="0"/>
                  <a:pt x="2259678" y="505846"/>
                  <a:pt x="2259678" y="1129839"/>
                </a:cubicBezTo>
                <a:cubicBezTo>
                  <a:pt x="2259678" y="1753832"/>
                  <a:pt x="1753832" y="2259678"/>
                  <a:pt x="1129839" y="2259678"/>
                </a:cubicBezTo>
                <a:cubicBezTo>
                  <a:pt x="505846" y="2259678"/>
                  <a:pt x="0" y="1753832"/>
                  <a:pt x="0" y="1129839"/>
                </a:cubicBezTo>
                <a:cubicBezTo>
                  <a:pt x="0" y="505846"/>
                  <a:pt x="505846" y="0"/>
                  <a:pt x="1129839" y="0"/>
                </a:cubicBezTo>
                <a:close/>
              </a:path>
            </a:pathLst>
          </a:custGeom>
          <a:solidFill>
            <a:schemeClr val="bg1"/>
          </a:solidFill>
          <a:ln w="38100">
            <a:solidFill>
              <a:schemeClr val="accent5"/>
            </a:solidFill>
          </a:ln>
          <a:effectLst>
            <a:outerShdw blurRad="127000" sx="103000" sy="103000" algn="ctr" rotWithShape="0">
              <a:prstClr val="black">
                <a:alpha val="20000"/>
              </a:prstClr>
            </a:outerShdw>
          </a:effectLst>
        </p:spPr>
        <p:txBody>
          <a:bodyPr spcFirstLastPara="1" wrap="square" lIns="72000" tIns="0" rIns="72000" bIns="0" anchor="ctr" anchorCtr="0">
            <a:noAutofit/>
          </a:bodyPr>
          <a:lstStyle/>
          <a:p>
            <a:pPr marL="101600" lvl="0" algn="ctr">
              <a:lnSpc>
                <a:spcPct val="110000"/>
              </a:lnSpc>
              <a:buClr>
                <a:srgbClr val="000000"/>
              </a:buClr>
              <a:defRPr/>
            </a:pPr>
            <a:r>
              <a:rPr lang="en-GB" sz="2000" kern="0" dirty="0">
                <a:solidFill>
                  <a:schemeClr val="bg2"/>
                </a:solidFill>
                <a:ea typeface="Arial"/>
                <a:cs typeface="Arial"/>
                <a:sym typeface="Arial"/>
              </a:rPr>
              <a:t>... insert text here</a:t>
            </a:r>
          </a:p>
        </p:txBody>
      </p:sp>
      <p:sp>
        <p:nvSpPr>
          <p:cNvPr id="193" name="Google Shape;193;p5"/>
          <p:cNvSpPr/>
          <p:nvPr/>
        </p:nvSpPr>
        <p:spPr>
          <a:xfrm>
            <a:off x="5059202" y="3689778"/>
            <a:ext cx="2461548" cy="2461548"/>
          </a:xfrm>
          <a:custGeom>
            <a:avLst/>
            <a:gdLst/>
            <a:ahLst/>
            <a:cxnLst/>
            <a:rect l="l" t="t" r="r" b="b"/>
            <a:pathLst>
              <a:path w="2259678" h="2259678" extrusionOk="0">
                <a:moveTo>
                  <a:pt x="1129839" y="0"/>
                </a:moveTo>
                <a:cubicBezTo>
                  <a:pt x="1753832" y="0"/>
                  <a:pt x="2259678" y="505846"/>
                  <a:pt x="2259678" y="1129839"/>
                </a:cubicBezTo>
                <a:cubicBezTo>
                  <a:pt x="2259678" y="1753832"/>
                  <a:pt x="1753832" y="2259678"/>
                  <a:pt x="1129839" y="2259678"/>
                </a:cubicBezTo>
                <a:cubicBezTo>
                  <a:pt x="505846" y="2259678"/>
                  <a:pt x="0" y="1753832"/>
                  <a:pt x="0" y="1129839"/>
                </a:cubicBezTo>
                <a:cubicBezTo>
                  <a:pt x="0" y="505846"/>
                  <a:pt x="505846" y="0"/>
                  <a:pt x="1129839" y="0"/>
                </a:cubicBezTo>
                <a:close/>
              </a:path>
            </a:pathLst>
          </a:custGeom>
          <a:solidFill>
            <a:schemeClr val="bg1"/>
          </a:solidFill>
          <a:ln w="34925">
            <a:solidFill>
              <a:schemeClr val="tx2"/>
            </a:solidFill>
          </a:ln>
          <a:effectLst>
            <a:outerShdw blurRad="127000" sx="103000" sy="103000" algn="ctr" rotWithShape="0">
              <a:prstClr val="black">
                <a:alpha val="20000"/>
              </a:prstClr>
            </a:outerShdw>
          </a:effectLst>
        </p:spPr>
        <p:txBody>
          <a:bodyPr spcFirstLastPara="1" wrap="square" lIns="72000" tIns="0" rIns="72000" bIns="0" anchor="ctr" anchorCtr="0">
            <a:noAutofit/>
          </a:bodyPr>
          <a:lstStyle/>
          <a:p>
            <a:pPr marL="101600" algn="ctr">
              <a:lnSpc>
                <a:spcPct val="110000"/>
              </a:lnSpc>
              <a:buClr>
                <a:srgbClr val="000000"/>
              </a:buClr>
              <a:defRPr/>
            </a:pPr>
            <a:r>
              <a:rPr kumimoji="0" lang="en-GB" sz="2000" b="0" i="0" u="none" strike="noStrike" kern="0" cap="none" spc="0" normalizeH="0" baseline="0" noProof="0" dirty="0">
                <a:ln>
                  <a:noFill/>
                </a:ln>
                <a:effectLst/>
                <a:uLnTx/>
                <a:uFillTx/>
                <a:latin typeface="Arial"/>
                <a:ea typeface="Arial"/>
                <a:cs typeface="Arial"/>
                <a:sym typeface="Arial"/>
              </a:rPr>
              <a:t>...</a:t>
            </a:r>
            <a:r>
              <a:rPr lang="en-GB" sz="2000" kern="0" dirty="0">
                <a:solidFill>
                  <a:schemeClr val="bg2"/>
                </a:solidFill>
                <a:ea typeface="Arial"/>
                <a:cs typeface="Arial"/>
                <a:sym typeface="Arial"/>
              </a:rPr>
              <a:t> insert text here</a:t>
            </a:r>
          </a:p>
        </p:txBody>
      </p:sp>
      <p:sp>
        <p:nvSpPr>
          <p:cNvPr id="194" name="Google Shape;194;p5"/>
          <p:cNvSpPr/>
          <p:nvPr/>
        </p:nvSpPr>
        <p:spPr>
          <a:xfrm>
            <a:off x="8052455" y="3708850"/>
            <a:ext cx="2461548" cy="2461548"/>
          </a:xfrm>
          <a:custGeom>
            <a:avLst/>
            <a:gdLst/>
            <a:ahLst/>
            <a:cxnLst/>
            <a:rect l="l" t="t" r="r" b="b"/>
            <a:pathLst>
              <a:path w="2259678" h="2259678" extrusionOk="0">
                <a:moveTo>
                  <a:pt x="1129839" y="0"/>
                </a:moveTo>
                <a:cubicBezTo>
                  <a:pt x="1753832" y="0"/>
                  <a:pt x="2259678" y="505846"/>
                  <a:pt x="2259678" y="1129839"/>
                </a:cubicBezTo>
                <a:cubicBezTo>
                  <a:pt x="2259678" y="1753832"/>
                  <a:pt x="1753832" y="2259678"/>
                  <a:pt x="1129839" y="2259678"/>
                </a:cubicBezTo>
                <a:cubicBezTo>
                  <a:pt x="505846" y="2259678"/>
                  <a:pt x="0" y="1753832"/>
                  <a:pt x="0" y="1129839"/>
                </a:cubicBezTo>
                <a:cubicBezTo>
                  <a:pt x="0" y="505846"/>
                  <a:pt x="505846" y="0"/>
                  <a:pt x="1129839" y="0"/>
                </a:cubicBezTo>
                <a:close/>
              </a:path>
            </a:pathLst>
          </a:custGeom>
          <a:solidFill>
            <a:schemeClr val="bg1"/>
          </a:solidFill>
          <a:ln w="34925">
            <a:solidFill>
              <a:schemeClr val="accent2"/>
            </a:solidFill>
          </a:ln>
          <a:effectLst>
            <a:outerShdw blurRad="127000" sx="103000" sy="103000" algn="ctr" rotWithShape="0">
              <a:prstClr val="black">
                <a:alpha val="20000"/>
              </a:prstClr>
            </a:outerShdw>
          </a:effectLst>
        </p:spPr>
        <p:txBody>
          <a:bodyPr spcFirstLastPara="1" wrap="square" lIns="72000" tIns="0" rIns="72000" bIns="0" anchor="ctr" anchorCtr="0">
            <a:noAutofit/>
          </a:bodyPr>
          <a:lstStyle/>
          <a:p>
            <a:pPr marL="101600" algn="ctr">
              <a:lnSpc>
                <a:spcPct val="110000"/>
              </a:lnSpc>
              <a:buClr>
                <a:srgbClr val="000000"/>
              </a:buClr>
              <a:defRPr/>
            </a:pPr>
            <a:r>
              <a:rPr kumimoji="0" lang="en-GB" sz="2000" b="0" i="0" u="none" strike="noStrike" kern="0" cap="none" spc="0" normalizeH="0" baseline="0" noProof="0" dirty="0">
                <a:ln>
                  <a:noFill/>
                </a:ln>
                <a:effectLst/>
                <a:uLnTx/>
                <a:uFillTx/>
                <a:latin typeface="Arial"/>
                <a:ea typeface="Arial"/>
                <a:cs typeface="Arial"/>
                <a:sym typeface="Arial"/>
              </a:rPr>
              <a:t>...</a:t>
            </a:r>
            <a:r>
              <a:rPr lang="en-GB" sz="2000" kern="0" dirty="0">
                <a:solidFill>
                  <a:schemeClr val="bg2"/>
                </a:solidFill>
                <a:ea typeface="Arial"/>
                <a:cs typeface="Arial"/>
                <a:sym typeface="Arial"/>
              </a:rPr>
              <a:t> insert text here</a:t>
            </a:r>
          </a:p>
        </p:txBody>
      </p:sp>
      <p:sp>
        <p:nvSpPr>
          <p:cNvPr id="9" name="Google Shape;95;p11"/>
          <p:cNvSpPr/>
          <p:nvPr/>
        </p:nvSpPr>
        <p:spPr>
          <a:xfrm>
            <a:off x="119657" y="2836690"/>
            <a:ext cx="4429227" cy="118462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GB" sz="4400" b="1" i="0" u="none" strike="noStrike" cap="none" dirty="0">
                <a:solidFill>
                  <a:srgbClr val="03336A"/>
                </a:solidFill>
                <a:latin typeface="Arial Black"/>
                <a:ea typeface="Arial Black"/>
                <a:cs typeface="Arial Black"/>
                <a:sym typeface="Arial Black"/>
              </a:rPr>
              <a:t>Insert text here…</a:t>
            </a:r>
            <a:endParaRPr sz="1200" b="0" i="0" u="none" strike="noStrike" cap="none" dirty="0">
              <a:solidFill>
                <a:srgbClr val="03336A"/>
              </a:solidFill>
              <a:latin typeface="Arial"/>
              <a:ea typeface="Arial"/>
              <a:cs typeface="Arial"/>
              <a:sym typeface="Arial"/>
            </a:endParaRPr>
          </a:p>
        </p:txBody>
      </p:sp>
      <p:sp>
        <p:nvSpPr>
          <p:cNvPr id="10" name="Google Shape;61;p7">
            <a:extLst>
              <a:ext uri="{FF2B5EF4-FFF2-40B4-BE49-F238E27FC236}">
                <a16:creationId xmlns:a16="http://schemas.microsoft.com/office/drawing/2014/main" id="{B352C184-4A28-4FF0-8CC5-B64FE33C0D74}"/>
              </a:ext>
            </a:extLst>
          </p:cNvPr>
          <p:cNvSpPr txBox="1"/>
          <p:nvPr/>
        </p:nvSpPr>
        <p:spPr>
          <a:xfrm>
            <a:off x="0" y="6257700"/>
            <a:ext cx="3000000" cy="600300"/>
          </a:xfrm>
          <a:prstGeom prst="rect">
            <a:avLst/>
          </a:prstGeom>
          <a:noFill/>
          <a:ln>
            <a:noFill/>
          </a:ln>
        </p:spPr>
        <p:txBody>
          <a:bodyPr spcFirstLastPara="1" wrap="square" lIns="91425" tIns="91425" rIns="91425" bIns="91425" anchor="t" anchorCtr="0">
            <a:spAutoFit/>
          </a:bodyPr>
          <a:lstStyle/>
          <a:p>
            <a:pPr lvl="0">
              <a:buClr>
                <a:srgbClr val="000000"/>
              </a:buClr>
              <a:buSzPts val="900"/>
            </a:pPr>
            <a:r>
              <a:rPr lang="en-GB" sz="900" b="0" i="0" u="none" strike="noStrike" cap="none" dirty="0">
                <a:solidFill>
                  <a:schemeClr val="dk1"/>
                </a:solidFill>
                <a:latin typeface="Arial"/>
                <a:ea typeface="Arial"/>
                <a:cs typeface="Arial"/>
                <a:sym typeface="Arial"/>
              </a:rPr>
              <a:t>Veeva document number: </a:t>
            </a:r>
            <a:r>
              <a:rPr lang="en-GB" sz="900" dirty="0">
                <a:solidFill>
                  <a:schemeClr val="dk1"/>
                </a:solidFill>
                <a:cs typeface="Arial"/>
              </a:rPr>
              <a:t>M-XX-00004940</a:t>
            </a:r>
            <a:endParaRPr sz="9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GB" sz="900" b="0" i="0" u="none" strike="noStrike" cap="none" dirty="0">
                <a:solidFill>
                  <a:schemeClr val="dk1"/>
                </a:solidFill>
                <a:latin typeface="Arial"/>
                <a:ea typeface="Arial"/>
                <a:cs typeface="Arial"/>
                <a:sym typeface="Arial"/>
              </a:rPr>
              <a:t>Creative Commons license: </a:t>
            </a:r>
            <a:r>
              <a:rPr lang="en-GB" sz="900" b="0" i="0" u="sng" strike="noStrike" cap="none" dirty="0">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CC BY-NC-SA 4.0</a:t>
            </a:r>
            <a:endParaRPr sz="9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GB" sz="900" b="0" i="0" u="none" strike="noStrike" cap="none" dirty="0">
                <a:solidFill>
                  <a:schemeClr val="dk1"/>
                </a:solidFill>
                <a:latin typeface="Arial"/>
                <a:ea typeface="Arial"/>
                <a:cs typeface="Arial"/>
                <a:sym typeface="Arial"/>
              </a:rPr>
              <a:t>Date of prep: June 2021</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772038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8"/>
          <p:cNvSpPr txBox="1">
            <a:spLocks noGrp="1"/>
          </p:cNvSpPr>
          <p:nvPr>
            <p:ph type="ctrTitle"/>
          </p:nvPr>
        </p:nvSpPr>
        <p:spPr>
          <a:xfrm>
            <a:off x="415224" y="406672"/>
            <a:ext cx="9165503" cy="679991"/>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GB" sz="4000" dirty="0"/>
              <a:t>Core deck alternative slide imagery</a:t>
            </a:r>
            <a:endParaRPr sz="4000" dirty="0"/>
          </a:p>
        </p:txBody>
      </p:sp>
      <p:sp>
        <p:nvSpPr>
          <p:cNvPr id="58" name="Google Shape;58;p8"/>
          <p:cNvSpPr txBox="1">
            <a:spLocks noGrp="1"/>
          </p:cNvSpPr>
          <p:nvPr>
            <p:ph type="subTitle" idx="1"/>
          </p:nvPr>
        </p:nvSpPr>
        <p:spPr>
          <a:xfrm>
            <a:off x="554388" y="1326491"/>
            <a:ext cx="9144000" cy="409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1700" i="1" dirty="0"/>
              <a:t>Alternative cover and header slides included in this deck:</a:t>
            </a:r>
            <a:endParaRPr sz="1700" i="1" dirty="0"/>
          </a:p>
        </p:txBody>
      </p:sp>
      <p:pic>
        <p:nvPicPr>
          <p:cNvPr id="7" name="Picture 6"/>
          <p:cNvPicPr>
            <a:picLocks noChangeAspect="1"/>
          </p:cNvPicPr>
          <p:nvPr/>
        </p:nvPicPr>
        <p:blipFill>
          <a:blip r:embed="rId3"/>
          <a:stretch>
            <a:fillRect/>
          </a:stretch>
        </p:blipFill>
        <p:spPr>
          <a:xfrm>
            <a:off x="554387" y="1757543"/>
            <a:ext cx="2671451" cy="1505508"/>
          </a:xfrm>
          <a:prstGeom prst="rect">
            <a:avLst/>
          </a:prstGeom>
        </p:spPr>
      </p:pic>
      <p:pic>
        <p:nvPicPr>
          <p:cNvPr id="8" name="Picture 7"/>
          <p:cNvPicPr>
            <a:picLocks noChangeAspect="1"/>
          </p:cNvPicPr>
          <p:nvPr/>
        </p:nvPicPr>
        <p:blipFill>
          <a:blip r:embed="rId4"/>
          <a:stretch>
            <a:fillRect/>
          </a:stretch>
        </p:blipFill>
        <p:spPr>
          <a:xfrm>
            <a:off x="3294814" y="1764798"/>
            <a:ext cx="2766700" cy="1505508"/>
          </a:xfrm>
          <a:prstGeom prst="rect">
            <a:avLst/>
          </a:prstGeom>
        </p:spPr>
      </p:pic>
      <p:pic>
        <p:nvPicPr>
          <p:cNvPr id="9" name="Picture 8"/>
          <p:cNvPicPr>
            <a:picLocks noChangeAspect="1"/>
          </p:cNvPicPr>
          <p:nvPr/>
        </p:nvPicPr>
        <p:blipFill>
          <a:blip r:embed="rId5"/>
          <a:stretch>
            <a:fillRect/>
          </a:stretch>
        </p:blipFill>
        <p:spPr>
          <a:xfrm>
            <a:off x="602073" y="3365153"/>
            <a:ext cx="2692741" cy="1520144"/>
          </a:xfrm>
          <a:prstGeom prst="rect">
            <a:avLst/>
          </a:prstGeom>
        </p:spPr>
      </p:pic>
      <p:pic>
        <p:nvPicPr>
          <p:cNvPr id="10" name="Picture 9"/>
          <p:cNvPicPr>
            <a:picLocks noChangeAspect="1"/>
          </p:cNvPicPr>
          <p:nvPr/>
        </p:nvPicPr>
        <p:blipFill>
          <a:blip r:embed="rId6"/>
          <a:stretch>
            <a:fillRect/>
          </a:stretch>
        </p:blipFill>
        <p:spPr>
          <a:xfrm>
            <a:off x="3363789" y="3365153"/>
            <a:ext cx="2705857" cy="1520144"/>
          </a:xfrm>
          <a:prstGeom prst="rect">
            <a:avLst/>
          </a:prstGeom>
        </p:spPr>
      </p:pic>
      <p:pic>
        <p:nvPicPr>
          <p:cNvPr id="11" name="Picture 10"/>
          <p:cNvPicPr>
            <a:picLocks noChangeAspect="1"/>
          </p:cNvPicPr>
          <p:nvPr/>
        </p:nvPicPr>
        <p:blipFill>
          <a:blip r:embed="rId7"/>
          <a:stretch>
            <a:fillRect/>
          </a:stretch>
        </p:blipFill>
        <p:spPr>
          <a:xfrm>
            <a:off x="6130490" y="1757543"/>
            <a:ext cx="2678474" cy="1505508"/>
          </a:xfrm>
          <a:prstGeom prst="rect">
            <a:avLst/>
          </a:prstGeom>
        </p:spPr>
      </p:pic>
      <p:pic>
        <p:nvPicPr>
          <p:cNvPr id="13" name="Picture 12"/>
          <p:cNvPicPr>
            <a:picLocks noChangeAspect="1"/>
          </p:cNvPicPr>
          <p:nvPr/>
        </p:nvPicPr>
        <p:blipFill>
          <a:blip r:embed="rId8"/>
          <a:stretch>
            <a:fillRect/>
          </a:stretch>
        </p:blipFill>
        <p:spPr>
          <a:xfrm>
            <a:off x="6138621" y="3365153"/>
            <a:ext cx="2670343" cy="1487848"/>
          </a:xfrm>
          <a:prstGeom prst="rect">
            <a:avLst/>
          </a:prstGeom>
        </p:spPr>
      </p:pic>
      <p:pic>
        <p:nvPicPr>
          <p:cNvPr id="4" name="Picture 3"/>
          <p:cNvPicPr>
            <a:picLocks noChangeAspect="1"/>
          </p:cNvPicPr>
          <p:nvPr/>
        </p:nvPicPr>
        <p:blipFill>
          <a:blip r:embed="rId9"/>
          <a:stretch>
            <a:fillRect/>
          </a:stretch>
        </p:blipFill>
        <p:spPr>
          <a:xfrm>
            <a:off x="8877940" y="1764798"/>
            <a:ext cx="2664346" cy="1498253"/>
          </a:xfrm>
          <a:prstGeom prst="rect">
            <a:avLst/>
          </a:prstGeom>
        </p:spPr>
      </p:pic>
      <p:pic>
        <p:nvPicPr>
          <p:cNvPr id="5" name="Picture 4"/>
          <p:cNvPicPr>
            <a:picLocks noChangeAspect="1"/>
          </p:cNvPicPr>
          <p:nvPr/>
        </p:nvPicPr>
        <p:blipFill>
          <a:blip r:embed="rId10"/>
          <a:stretch>
            <a:fillRect/>
          </a:stretch>
        </p:blipFill>
        <p:spPr>
          <a:xfrm>
            <a:off x="8877939" y="3380928"/>
            <a:ext cx="2668661" cy="1504369"/>
          </a:xfrm>
          <a:prstGeom prst="rect">
            <a:avLst/>
          </a:prstGeom>
        </p:spPr>
      </p:pic>
    </p:spTree>
    <p:extLst>
      <p:ext uri="{BB962C8B-B14F-4D97-AF65-F5344CB8AC3E}">
        <p14:creationId xmlns:p14="http://schemas.microsoft.com/office/powerpoint/2010/main" val="4113628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2" name="Google Shape;792;p27"/>
          <p:cNvSpPr/>
          <p:nvPr/>
        </p:nvSpPr>
        <p:spPr>
          <a:xfrm>
            <a:off x="-313295" y="0"/>
            <a:ext cx="4676670" cy="6857999"/>
          </a:xfrm>
          <a:custGeom>
            <a:avLst/>
            <a:gdLst/>
            <a:ahLst/>
            <a:cxnLst/>
            <a:rect l="l" t="t" r="r" b="b"/>
            <a:pathLst>
              <a:path w="4673961" h="6857999" extrusionOk="0">
                <a:moveTo>
                  <a:pt x="0" y="0"/>
                </a:moveTo>
                <a:lnTo>
                  <a:pt x="2910989" y="0"/>
                </a:lnTo>
                <a:lnTo>
                  <a:pt x="2967624" y="40274"/>
                </a:lnTo>
                <a:cubicBezTo>
                  <a:pt x="4003476" y="814941"/>
                  <a:pt x="4673961" y="2051327"/>
                  <a:pt x="4673961" y="3444314"/>
                </a:cubicBezTo>
                <a:cubicBezTo>
                  <a:pt x="4673961" y="4837301"/>
                  <a:pt x="4003475" y="6073687"/>
                  <a:pt x="2967624" y="6848354"/>
                </a:cubicBezTo>
                <a:lnTo>
                  <a:pt x="2954061" y="6857999"/>
                </a:lnTo>
                <a:lnTo>
                  <a:pt x="0" y="6857999"/>
                </a:lnTo>
                <a:close/>
              </a:path>
            </a:pathLst>
          </a:custGeom>
          <a:solidFill>
            <a:schemeClr val="lt1"/>
          </a:solidFill>
          <a:ln>
            <a:noFill/>
          </a:ln>
        </p:spPr>
        <p:txBody>
          <a:bodyPr spcFirstLastPara="1" wrap="square" lIns="827975" tIns="45700" rIns="720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1" i="0" u="none" strike="noStrike" kern="0" cap="none" spc="0" normalizeH="0" baseline="0" noProof="0">
              <a:ln>
                <a:noFill/>
              </a:ln>
              <a:solidFill>
                <a:srgbClr val="033369"/>
              </a:solidFill>
              <a:effectLst/>
              <a:uLnTx/>
              <a:uFillTx/>
              <a:latin typeface="Arial"/>
              <a:ea typeface="Arial"/>
              <a:cs typeface="Arial"/>
              <a:sym typeface="Arial"/>
            </a:endParaRPr>
          </a:p>
        </p:txBody>
      </p:sp>
      <p:pic>
        <p:nvPicPr>
          <p:cNvPr id="793" name="Google Shape;793;p27" descr="Background pattern&#10;&#10;Description automatically generated"/>
          <p:cNvPicPr preferRelativeResize="0"/>
          <p:nvPr/>
        </p:nvPicPr>
        <p:blipFill rotWithShape="1">
          <a:blip r:embed="rId3">
            <a:alphaModFix/>
          </a:blip>
          <a:srcRect/>
          <a:stretch/>
        </p:blipFill>
        <p:spPr>
          <a:xfrm>
            <a:off x="10787121" y="185738"/>
            <a:ext cx="939600" cy="681267"/>
          </a:xfrm>
          <a:prstGeom prst="rect">
            <a:avLst/>
          </a:prstGeom>
          <a:noFill/>
          <a:ln>
            <a:noFill/>
          </a:ln>
        </p:spPr>
      </p:pic>
      <p:sp>
        <p:nvSpPr>
          <p:cNvPr id="794" name="Google Shape;794;p27"/>
          <p:cNvSpPr/>
          <p:nvPr/>
        </p:nvSpPr>
        <p:spPr>
          <a:xfrm>
            <a:off x="-313295" y="1"/>
            <a:ext cx="4676670" cy="6857999"/>
          </a:xfrm>
          <a:custGeom>
            <a:avLst/>
            <a:gdLst/>
            <a:ahLst/>
            <a:cxnLst/>
            <a:rect l="l" t="t" r="r" b="b"/>
            <a:pathLst>
              <a:path w="4673961" h="6857999" extrusionOk="0">
                <a:moveTo>
                  <a:pt x="0" y="0"/>
                </a:moveTo>
                <a:lnTo>
                  <a:pt x="2910989" y="0"/>
                </a:lnTo>
                <a:lnTo>
                  <a:pt x="2967624" y="40274"/>
                </a:lnTo>
                <a:cubicBezTo>
                  <a:pt x="4003476" y="814941"/>
                  <a:pt x="4673961" y="2051327"/>
                  <a:pt x="4673961" y="3444314"/>
                </a:cubicBezTo>
                <a:cubicBezTo>
                  <a:pt x="4673961" y="4837301"/>
                  <a:pt x="4003475" y="6073687"/>
                  <a:pt x="2967624" y="6848354"/>
                </a:cubicBezTo>
                <a:lnTo>
                  <a:pt x="2954061" y="6857999"/>
                </a:lnTo>
                <a:lnTo>
                  <a:pt x="0" y="6857999"/>
                </a:lnTo>
                <a:close/>
              </a:path>
            </a:pathLst>
          </a:custGeom>
          <a:blipFill rotWithShape="1">
            <a:blip r:embed="rId4">
              <a:alphaModFix amt="20000"/>
            </a:blip>
            <a:stretch>
              <a:fillRect/>
            </a:stretch>
          </a:blipFill>
          <a:ln>
            <a:noFill/>
          </a:ln>
        </p:spPr>
        <p:txBody>
          <a:bodyPr spcFirstLastPara="1" wrap="square" lIns="827975" tIns="45700" rIns="72000" bIns="45700" anchor="ctr" anchorCtr="0">
            <a:noAutofit/>
          </a:bodyPr>
          <a:lstStyle/>
          <a:p>
            <a:pPr lvl="0">
              <a:buClr>
                <a:srgbClr val="000000"/>
              </a:buClr>
              <a:defRPr/>
            </a:pPr>
            <a:r>
              <a:rPr lang="en-GB" sz="3600" b="1" kern="0" spc="30" dirty="0">
                <a:solidFill>
                  <a:schemeClr val="bg2"/>
                </a:solidFill>
                <a:latin typeface="Arial Black" panose="020B0A04020102020204" pitchFamily="34" charset="0"/>
                <a:ea typeface="Arial"/>
                <a:cs typeface="Arial"/>
                <a:sym typeface="Arial"/>
              </a:rPr>
              <a:t>Insert text here</a:t>
            </a:r>
          </a:p>
        </p:txBody>
      </p:sp>
      <p:grpSp>
        <p:nvGrpSpPr>
          <p:cNvPr id="3" name="Group 2">
            <a:extLst>
              <a:ext uri="{FF2B5EF4-FFF2-40B4-BE49-F238E27FC236}">
                <a16:creationId xmlns:a16="http://schemas.microsoft.com/office/drawing/2014/main" id="{FDDDB68D-44FA-794A-8653-6BDC6C7215E4}"/>
              </a:ext>
            </a:extLst>
          </p:cNvPr>
          <p:cNvGrpSpPr/>
          <p:nvPr/>
        </p:nvGrpSpPr>
        <p:grpSpPr>
          <a:xfrm>
            <a:off x="5154599" y="2369675"/>
            <a:ext cx="719999" cy="720000"/>
            <a:chOff x="5154599" y="2369675"/>
            <a:chExt cx="719999" cy="720000"/>
          </a:xfrm>
        </p:grpSpPr>
        <p:sp>
          <p:nvSpPr>
            <p:cNvPr id="20" name="Freeform 19">
              <a:extLst>
                <a:ext uri="{FF2B5EF4-FFF2-40B4-BE49-F238E27FC236}">
                  <a16:creationId xmlns:a16="http://schemas.microsoft.com/office/drawing/2014/main" id="{B6D51D84-7578-1441-B41C-84BAE60B4CAD}"/>
                </a:ext>
              </a:extLst>
            </p:cNvPr>
            <p:cNvSpPr>
              <a:spLocks noChangeAspect="1"/>
            </p:cNvSpPr>
            <p:nvPr/>
          </p:nvSpPr>
          <p:spPr>
            <a:xfrm>
              <a:off x="5154599" y="2369675"/>
              <a:ext cx="719999" cy="720000"/>
            </a:xfrm>
            <a:custGeom>
              <a:avLst/>
              <a:gdLst>
                <a:gd name="connsiteX0" fmla="*/ 0 w 1193425"/>
                <a:gd name="connsiteY0" fmla="*/ 596713 h 1193425"/>
                <a:gd name="connsiteX1" fmla="*/ 596713 w 1193425"/>
                <a:gd name="connsiteY1" fmla="*/ 0 h 1193425"/>
                <a:gd name="connsiteX2" fmla="*/ 1193426 w 1193425"/>
                <a:gd name="connsiteY2" fmla="*/ 596713 h 1193425"/>
                <a:gd name="connsiteX3" fmla="*/ 596713 w 1193425"/>
                <a:gd name="connsiteY3" fmla="*/ 1193426 h 1193425"/>
                <a:gd name="connsiteX4" fmla="*/ 0 w 1193425"/>
                <a:gd name="connsiteY4" fmla="*/ 596713 h 1193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425" h="1193425">
                  <a:moveTo>
                    <a:pt x="0" y="596713"/>
                  </a:moveTo>
                  <a:cubicBezTo>
                    <a:pt x="0" y="267158"/>
                    <a:pt x="267158" y="0"/>
                    <a:pt x="596713" y="0"/>
                  </a:cubicBezTo>
                  <a:cubicBezTo>
                    <a:pt x="926268" y="0"/>
                    <a:pt x="1193426" y="267158"/>
                    <a:pt x="1193426" y="596713"/>
                  </a:cubicBezTo>
                  <a:cubicBezTo>
                    <a:pt x="1193426" y="926268"/>
                    <a:pt x="926268" y="1193426"/>
                    <a:pt x="596713" y="1193426"/>
                  </a:cubicBezTo>
                  <a:cubicBezTo>
                    <a:pt x="267158" y="1193426"/>
                    <a:pt x="0" y="926268"/>
                    <a:pt x="0" y="596713"/>
                  </a:cubicBezTo>
                  <a:close/>
                </a:path>
              </a:pathLst>
            </a:custGeom>
            <a:solidFill>
              <a:schemeClr val="bg1"/>
            </a:solidFill>
            <a:ln w="25400">
              <a:solidFill>
                <a:schemeClr val="bg2"/>
              </a:solidFill>
            </a:ln>
            <a:effectLst>
              <a:outerShdw blurRad="127000" sx="103000" sy="103000" algn="ctr" rotWithShape="0">
                <a:prstClr val="black">
                  <a:alpha val="2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2266950" rtl="0" eaLnBrk="1" fontAlgn="auto" latinLnBrk="0" hangingPunct="1">
                <a:lnSpc>
                  <a:spcPct val="90000"/>
                </a:lnSpc>
                <a:spcBef>
                  <a:spcPct val="0"/>
                </a:spcBef>
                <a:spcAft>
                  <a:spcPct val="35000"/>
                </a:spcAft>
                <a:buClr>
                  <a:srgbClr val="000000"/>
                </a:buClr>
                <a:buSzTx/>
                <a:buFont typeface="Arial"/>
                <a:buNone/>
                <a:tabLst/>
                <a:defRPr/>
              </a:pPr>
              <a:endParaRPr kumimoji="0" lang="en-GB" b="1" i="0" u="none" strike="noStrike" kern="1200" cap="none" spc="0" normalizeH="0" baseline="0" noProof="0" dirty="0">
                <a:ln>
                  <a:noFill/>
                </a:ln>
                <a:solidFill>
                  <a:srgbClr val="FF0000"/>
                </a:solidFill>
                <a:effectLst/>
                <a:uLnTx/>
                <a:uFillTx/>
                <a:latin typeface="Georgia" panose="02040502050405020303" pitchFamily="18" charset="0"/>
                <a:ea typeface="+mn-ea"/>
                <a:cs typeface="+mn-cs"/>
                <a:sym typeface="Arial"/>
              </a:endParaRPr>
            </a:p>
          </p:txBody>
        </p:sp>
        <p:grpSp>
          <p:nvGrpSpPr>
            <p:cNvPr id="21" name="Group 20">
              <a:extLst>
                <a:ext uri="{FF2B5EF4-FFF2-40B4-BE49-F238E27FC236}">
                  <a16:creationId xmlns:a16="http://schemas.microsoft.com/office/drawing/2014/main" id="{B3BFB8E0-A46F-D446-A4D3-D70FBB714617}"/>
                </a:ext>
              </a:extLst>
            </p:cNvPr>
            <p:cNvGrpSpPr/>
            <p:nvPr/>
          </p:nvGrpSpPr>
          <p:grpSpPr>
            <a:xfrm>
              <a:off x="5359792" y="2497831"/>
              <a:ext cx="358540" cy="463689"/>
              <a:chOff x="5421161" y="2239994"/>
              <a:chExt cx="1096731" cy="1418367"/>
            </a:xfrm>
          </p:grpSpPr>
          <p:sp>
            <p:nvSpPr>
              <p:cNvPr id="22" name="Freeform 21">
                <a:extLst>
                  <a:ext uri="{FF2B5EF4-FFF2-40B4-BE49-F238E27FC236}">
                    <a16:creationId xmlns:a16="http://schemas.microsoft.com/office/drawing/2014/main" id="{C77D1165-6724-A047-B13F-72585731ACEC}"/>
                  </a:ext>
                </a:extLst>
              </p:cNvPr>
              <p:cNvSpPr/>
              <p:nvPr/>
            </p:nvSpPr>
            <p:spPr>
              <a:xfrm>
                <a:off x="5756297" y="2239994"/>
                <a:ext cx="182740" cy="244030"/>
              </a:xfrm>
              <a:custGeom>
                <a:avLst/>
                <a:gdLst>
                  <a:gd name="connsiteX0" fmla="*/ 91323 w 182740"/>
                  <a:gd name="connsiteY0" fmla="*/ 244031 h 244030"/>
                  <a:gd name="connsiteX1" fmla="*/ 182741 w 182740"/>
                  <a:gd name="connsiteY1" fmla="*/ 135541 h 244030"/>
                  <a:gd name="connsiteX2" fmla="*/ 182741 w 182740"/>
                  <a:gd name="connsiteY2" fmla="*/ 108395 h 244030"/>
                  <a:gd name="connsiteX3" fmla="*/ 91323 w 182740"/>
                  <a:gd name="connsiteY3" fmla="*/ 0 h 244030"/>
                  <a:gd name="connsiteX4" fmla="*/ 0 w 182740"/>
                  <a:gd name="connsiteY4" fmla="*/ 108395 h 244030"/>
                  <a:gd name="connsiteX5" fmla="*/ 0 w 182740"/>
                  <a:gd name="connsiteY5" fmla="*/ 135541 h 244030"/>
                  <a:gd name="connsiteX6" fmla="*/ 91323 w 182740"/>
                  <a:gd name="connsiteY6" fmla="*/ 244031 h 24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740" h="244030">
                    <a:moveTo>
                      <a:pt x="91323" y="244031"/>
                    </a:moveTo>
                    <a:cubicBezTo>
                      <a:pt x="144594" y="244031"/>
                      <a:pt x="182741" y="199739"/>
                      <a:pt x="182741" y="135541"/>
                    </a:cubicBezTo>
                    <a:lnTo>
                      <a:pt x="182741" y="108395"/>
                    </a:lnTo>
                    <a:cubicBezTo>
                      <a:pt x="182741" y="44291"/>
                      <a:pt x="144690" y="0"/>
                      <a:pt x="91323" y="0"/>
                    </a:cubicBezTo>
                    <a:cubicBezTo>
                      <a:pt x="37956" y="0"/>
                      <a:pt x="0" y="44291"/>
                      <a:pt x="0" y="108395"/>
                    </a:cubicBezTo>
                    <a:lnTo>
                      <a:pt x="0" y="135541"/>
                    </a:lnTo>
                    <a:cubicBezTo>
                      <a:pt x="0" y="199739"/>
                      <a:pt x="38051" y="244031"/>
                      <a:pt x="91323" y="244031"/>
                    </a:cubicBezTo>
                    <a:close/>
                  </a:path>
                </a:pathLst>
              </a:custGeom>
              <a:noFill/>
              <a:ln w="19050" cap="flat">
                <a:solidFill>
                  <a:schemeClr val="bg2"/>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3295738-B8FC-C74C-A18A-394755660DAF}"/>
                  </a:ext>
                </a:extLst>
              </p:cNvPr>
              <p:cNvSpPr/>
              <p:nvPr/>
            </p:nvSpPr>
            <p:spPr>
              <a:xfrm>
                <a:off x="5421161" y="3216116"/>
                <a:ext cx="1096731" cy="442245"/>
              </a:xfrm>
              <a:custGeom>
                <a:avLst/>
                <a:gdLst>
                  <a:gd name="connsiteX0" fmla="*/ 0 w 1096731"/>
                  <a:gd name="connsiteY0" fmla="*/ 427006 h 442245"/>
                  <a:gd name="connsiteX1" fmla="*/ 137080 w 1096731"/>
                  <a:gd name="connsiteY1" fmla="*/ 289751 h 442245"/>
                  <a:gd name="connsiteX2" fmla="*/ 213277 w 1096731"/>
                  <a:gd name="connsiteY2" fmla="*/ 213455 h 442245"/>
                  <a:gd name="connsiteX3" fmla="*/ 456995 w 1096731"/>
                  <a:gd name="connsiteY3" fmla="*/ 213455 h 442245"/>
                  <a:gd name="connsiteX4" fmla="*/ 578759 w 1096731"/>
                  <a:gd name="connsiteY4" fmla="*/ 60960 h 442245"/>
                  <a:gd name="connsiteX5" fmla="*/ 822572 w 1096731"/>
                  <a:gd name="connsiteY5" fmla="*/ 0 h 442245"/>
                  <a:gd name="connsiteX6" fmla="*/ 913895 w 1096731"/>
                  <a:gd name="connsiteY6" fmla="*/ 122015 h 442245"/>
                  <a:gd name="connsiteX7" fmla="*/ 1035754 w 1096731"/>
                  <a:gd name="connsiteY7" fmla="*/ 213455 h 442245"/>
                  <a:gd name="connsiteX8" fmla="*/ 1096731 w 1096731"/>
                  <a:gd name="connsiteY8" fmla="*/ 442246 h 44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731" h="442245">
                    <a:moveTo>
                      <a:pt x="0" y="427006"/>
                    </a:moveTo>
                    <a:lnTo>
                      <a:pt x="137080" y="289751"/>
                    </a:lnTo>
                    <a:lnTo>
                      <a:pt x="213277" y="213455"/>
                    </a:lnTo>
                    <a:lnTo>
                      <a:pt x="456995" y="213455"/>
                    </a:lnTo>
                    <a:lnTo>
                      <a:pt x="578759" y="60960"/>
                    </a:lnTo>
                    <a:lnTo>
                      <a:pt x="822572" y="0"/>
                    </a:lnTo>
                    <a:lnTo>
                      <a:pt x="913895" y="122015"/>
                    </a:lnTo>
                    <a:lnTo>
                      <a:pt x="1035754" y="213455"/>
                    </a:lnTo>
                    <a:lnTo>
                      <a:pt x="1096731" y="442246"/>
                    </a:lnTo>
                  </a:path>
                </a:pathLst>
              </a:custGeom>
              <a:noFill/>
              <a:ln w="19050" cap="flat">
                <a:solidFill>
                  <a:schemeClr val="bg2"/>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CC36EA8F-F306-614E-940D-0B869200FA41}"/>
                  </a:ext>
                </a:extLst>
              </p:cNvPr>
              <p:cNvSpPr/>
              <p:nvPr/>
            </p:nvSpPr>
            <p:spPr>
              <a:xfrm>
                <a:off x="6060897" y="3216116"/>
                <a:ext cx="182836" cy="442245"/>
              </a:xfrm>
              <a:custGeom>
                <a:avLst/>
                <a:gdLst>
                  <a:gd name="connsiteX0" fmla="*/ 0 w 182836"/>
                  <a:gd name="connsiteY0" fmla="*/ 442246 h 442245"/>
                  <a:gd name="connsiteX1" fmla="*/ 30441 w 182836"/>
                  <a:gd name="connsiteY1" fmla="*/ 213455 h 442245"/>
                  <a:gd name="connsiteX2" fmla="*/ 182836 w 182836"/>
                  <a:gd name="connsiteY2" fmla="*/ 0 h 442245"/>
                </a:gdLst>
                <a:ahLst/>
                <a:cxnLst>
                  <a:cxn ang="0">
                    <a:pos x="connsiteX0" y="connsiteY0"/>
                  </a:cxn>
                  <a:cxn ang="0">
                    <a:pos x="connsiteX1" y="connsiteY1"/>
                  </a:cxn>
                  <a:cxn ang="0">
                    <a:pos x="connsiteX2" y="connsiteY2"/>
                  </a:cxn>
                </a:cxnLst>
                <a:rect l="l" t="t" r="r" b="b"/>
                <a:pathLst>
                  <a:path w="182836" h="442245">
                    <a:moveTo>
                      <a:pt x="0" y="442246"/>
                    </a:moveTo>
                    <a:lnTo>
                      <a:pt x="30441" y="213455"/>
                    </a:lnTo>
                    <a:lnTo>
                      <a:pt x="182836" y="0"/>
                    </a:lnTo>
                  </a:path>
                </a:pathLst>
              </a:custGeom>
              <a:noFill/>
              <a:ln w="19050" cap="flat">
                <a:solidFill>
                  <a:schemeClr val="bg2"/>
                </a:solidFill>
                <a:prstDash val="solid"/>
                <a:round/>
              </a:ln>
            </p:spPr>
            <p:txBody>
              <a:bodyPr rtlCol="0" anchor="ctr"/>
              <a:lstStyle/>
              <a:p>
                <a:endParaRPr lang="en-US"/>
              </a:p>
            </p:txBody>
          </p:sp>
          <p:sp>
            <p:nvSpPr>
              <p:cNvPr id="25" name="Freeform 24">
                <a:extLst>
                  <a:ext uri="{FF2B5EF4-FFF2-40B4-BE49-F238E27FC236}">
                    <a16:creationId xmlns:a16="http://schemas.microsoft.com/office/drawing/2014/main" id="{6257F915-BA94-CA49-9534-5BFDC11035F2}"/>
                  </a:ext>
                </a:extLst>
              </p:cNvPr>
              <p:cNvSpPr/>
              <p:nvPr/>
            </p:nvSpPr>
            <p:spPr>
              <a:xfrm>
                <a:off x="5452210" y="2270664"/>
                <a:ext cx="760682" cy="1159002"/>
              </a:xfrm>
              <a:custGeom>
                <a:avLst/>
                <a:gdLst>
                  <a:gd name="connsiteX0" fmla="*/ 669665 w 760682"/>
                  <a:gd name="connsiteY0" fmla="*/ 975932 h 1159002"/>
                  <a:gd name="connsiteX1" fmla="*/ 669665 w 760682"/>
                  <a:gd name="connsiteY1" fmla="*/ 762286 h 1159002"/>
                  <a:gd name="connsiteX2" fmla="*/ 517460 w 760682"/>
                  <a:gd name="connsiteY2" fmla="*/ 579311 h 1159002"/>
                  <a:gd name="connsiteX3" fmla="*/ 517460 w 760682"/>
                  <a:gd name="connsiteY3" fmla="*/ 457391 h 1159002"/>
                  <a:gd name="connsiteX4" fmla="*/ 700296 w 760682"/>
                  <a:gd name="connsiteY4" fmla="*/ 304991 h 1159002"/>
                  <a:gd name="connsiteX5" fmla="*/ 754709 w 760682"/>
                  <a:gd name="connsiteY5" fmla="*/ 181166 h 1159002"/>
                  <a:gd name="connsiteX6" fmla="*/ 699059 w 760682"/>
                  <a:gd name="connsiteY6" fmla="*/ 30575 h 1159002"/>
                  <a:gd name="connsiteX7" fmla="*/ 608878 w 760682"/>
                  <a:gd name="connsiteY7" fmla="*/ 182975 h 1159002"/>
                  <a:gd name="connsiteX8" fmla="*/ 426137 w 760682"/>
                  <a:gd name="connsiteY8" fmla="*/ 304991 h 1159002"/>
                  <a:gd name="connsiteX9" fmla="*/ 365160 w 760682"/>
                  <a:gd name="connsiteY9" fmla="*/ 304991 h 1159002"/>
                  <a:gd name="connsiteX10" fmla="*/ 182419 w 760682"/>
                  <a:gd name="connsiteY10" fmla="*/ 182975 h 1159002"/>
                  <a:gd name="connsiteX11" fmla="*/ 61701 w 760682"/>
                  <a:gd name="connsiteY11" fmla="*/ 0 h 1159002"/>
                  <a:gd name="connsiteX12" fmla="*/ 6147 w 760682"/>
                  <a:gd name="connsiteY12" fmla="*/ 150590 h 1159002"/>
                  <a:gd name="connsiteX13" fmla="*/ 91001 w 760682"/>
                  <a:gd name="connsiteY13" fmla="*/ 304991 h 1159002"/>
                  <a:gd name="connsiteX14" fmla="*/ 273742 w 760682"/>
                  <a:gd name="connsiteY14" fmla="*/ 457391 h 1159002"/>
                  <a:gd name="connsiteX15" fmla="*/ 273742 w 760682"/>
                  <a:gd name="connsiteY15" fmla="*/ 1159002 h 115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0682" h="1159002">
                    <a:moveTo>
                      <a:pt x="669665" y="975932"/>
                    </a:moveTo>
                    <a:lnTo>
                      <a:pt x="669665" y="762286"/>
                    </a:lnTo>
                    <a:lnTo>
                      <a:pt x="517460" y="579311"/>
                    </a:lnTo>
                    <a:lnTo>
                      <a:pt x="517460" y="457391"/>
                    </a:lnTo>
                    <a:lnTo>
                      <a:pt x="700296" y="304991"/>
                    </a:lnTo>
                    <a:lnTo>
                      <a:pt x="754709" y="181166"/>
                    </a:lnTo>
                    <a:cubicBezTo>
                      <a:pt x="773735" y="132588"/>
                      <a:pt x="745196" y="64294"/>
                      <a:pt x="699059" y="30575"/>
                    </a:cubicBezTo>
                    <a:cubicBezTo>
                      <a:pt x="699059" y="30575"/>
                      <a:pt x="628855" y="152591"/>
                      <a:pt x="608878" y="182975"/>
                    </a:cubicBezTo>
                    <a:cubicBezTo>
                      <a:pt x="588901" y="213360"/>
                      <a:pt x="545618" y="304991"/>
                      <a:pt x="426137" y="304991"/>
                    </a:cubicBezTo>
                    <a:lnTo>
                      <a:pt x="365160" y="304991"/>
                    </a:lnTo>
                    <a:cubicBezTo>
                      <a:pt x="245679" y="304991"/>
                      <a:pt x="162347" y="152591"/>
                      <a:pt x="182419" y="182975"/>
                    </a:cubicBezTo>
                    <a:cubicBezTo>
                      <a:pt x="202491" y="213360"/>
                      <a:pt x="61701" y="0"/>
                      <a:pt x="61701" y="0"/>
                    </a:cubicBezTo>
                    <a:cubicBezTo>
                      <a:pt x="15469" y="33719"/>
                      <a:pt x="-13260" y="102013"/>
                      <a:pt x="6147" y="150590"/>
                    </a:cubicBezTo>
                    <a:lnTo>
                      <a:pt x="91001" y="304991"/>
                    </a:lnTo>
                    <a:lnTo>
                      <a:pt x="273742" y="457391"/>
                    </a:lnTo>
                    <a:lnTo>
                      <a:pt x="273742" y="1159002"/>
                    </a:lnTo>
                  </a:path>
                </a:pathLst>
              </a:custGeom>
              <a:noFill/>
              <a:ln w="19050" cap="flat">
                <a:solidFill>
                  <a:schemeClr val="bg2"/>
                </a:solid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E3C9544-1947-A148-A6B2-4EE36B4EDEF5}"/>
                  </a:ext>
                </a:extLst>
              </p:cNvPr>
              <p:cNvSpPr/>
              <p:nvPr/>
            </p:nvSpPr>
            <p:spPr>
              <a:xfrm>
                <a:off x="5845432" y="3002565"/>
                <a:ext cx="154487" cy="427005"/>
              </a:xfrm>
              <a:custGeom>
                <a:avLst/>
                <a:gdLst>
                  <a:gd name="connsiteX0" fmla="*/ 0 w 154487"/>
                  <a:gd name="connsiteY0" fmla="*/ 427006 h 427005"/>
                  <a:gd name="connsiteX1" fmla="*/ 32724 w 154487"/>
                  <a:gd name="connsiteY1" fmla="*/ 0 h 427005"/>
                  <a:gd name="connsiteX2" fmla="*/ 154488 w 154487"/>
                  <a:gd name="connsiteY2" fmla="*/ 91535 h 427005"/>
                  <a:gd name="connsiteX3" fmla="*/ 154488 w 154487"/>
                  <a:gd name="connsiteY3" fmla="*/ 274511 h 427005"/>
                </a:gdLst>
                <a:ahLst/>
                <a:cxnLst>
                  <a:cxn ang="0">
                    <a:pos x="connsiteX0" y="connsiteY0"/>
                  </a:cxn>
                  <a:cxn ang="0">
                    <a:pos x="connsiteX1" y="connsiteY1"/>
                  </a:cxn>
                  <a:cxn ang="0">
                    <a:pos x="connsiteX2" y="connsiteY2"/>
                  </a:cxn>
                  <a:cxn ang="0">
                    <a:pos x="connsiteX3" y="connsiteY3"/>
                  </a:cxn>
                </a:cxnLst>
                <a:rect l="l" t="t" r="r" b="b"/>
                <a:pathLst>
                  <a:path w="154487" h="427005">
                    <a:moveTo>
                      <a:pt x="0" y="427006"/>
                    </a:moveTo>
                    <a:lnTo>
                      <a:pt x="32724" y="0"/>
                    </a:lnTo>
                    <a:lnTo>
                      <a:pt x="154488" y="91535"/>
                    </a:lnTo>
                    <a:lnTo>
                      <a:pt x="154488" y="274511"/>
                    </a:lnTo>
                  </a:path>
                </a:pathLst>
              </a:custGeom>
              <a:noFill/>
              <a:ln w="19050" cap="flat">
                <a:solidFill>
                  <a:schemeClr val="bg2"/>
                </a:solidFill>
                <a:prstDash val="solid"/>
                <a:round/>
              </a:ln>
            </p:spPr>
            <p:txBody>
              <a:bodyPr rtlCol="0" anchor="ctr"/>
              <a:lstStyle/>
              <a:p>
                <a:endParaRPr lang="en-US"/>
              </a:p>
            </p:txBody>
          </p:sp>
        </p:grpSp>
      </p:grpSp>
      <p:grpSp>
        <p:nvGrpSpPr>
          <p:cNvPr id="5" name="Group 4">
            <a:extLst>
              <a:ext uri="{FF2B5EF4-FFF2-40B4-BE49-F238E27FC236}">
                <a16:creationId xmlns:a16="http://schemas.microsoft.com/office/drawing/2014/main" id="{85915887-24B0-0A40-88AE-6AA746CD0FB5}"/>
              </a:ext>
            </a:extLst>
          </p:cNvPr>
          <p:cNvGrpSpPr/>
          <p:nvPr/>
        </p:nvGrpSpPr>
        <p:grpSpPr>
          <a:xfrm>
            <a:off x="5154599" y="4467211"/>
            <a:ext cx="719999" cy="720000"/>
            <a:chOff x="5154599" y="4467211"/>
            <a:chExt cx="719999" cy="720000"/>
          </a:xfrm>
        </p:grpSpPr>
        <p:sp>
          <p:nvSpPr>
            <p:cNvPr id="18" name="Freeform 17">
              <a:extLst>
                <a:ext uri="{FF2B5EF4-FFF2-40B4-BE49-F238E27FC236}">
                  <a16:creationId xmlns:a16="http://schemas.microsoft.com/office/drawing/2014/main" id="{FED5CDA3-34BA-C14F-AA45-19F2D26A2C5D}"/>
                </a:ext>
              </a:extLst>
            </p:cNvPr>
            <p:cNvSpPr>
              <a:spLocks noChangeAspect="1"/>
            </p:cNvSpPr>
            <p:nvPr/>
          </p:nvSpPr>
          <p:spPr>
            <a:xfrm>
              <a:off x="5154599" y="4467211"/>
              <a:ext cx="719999" cy="720000"/>
            </a:xfrm>
            <a:custGeom>
              <a:avLst/>
              <a:gdLst>
                <a:gd name="connsiteX0" fmla="*/ 0 w 1193425"/>
                <a:gd name="connsiteY0" fmla="*/ 596713 h 1193425"/>
                <a:gd name="connsiteX1" fmla="*/ 596713 w 1193425"/>
                <a:gd name="connsiteY1" fmla="*/ 0 h 1193425"/>
                <a:gd name="connsiteX2" fmla="*/ 1193426 w 1193425"/>
                <a:gd name="connsiteY2" fmla="*/ 596713 h 1193425"/>
                <a:gd name="connsiteX3" fmla="*/ 596713 w 1193425"/>
                <a:gd name="connsiteY3" fmla="*/ 1193426 h 1193425"/>
                <a:gd name="connsiteX4" fmla="*/ 0 w 1193425"/>
                <a:gd name="connsiteY4" fmla="*/ 596713 h 1193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425" h="1193425">
                  <a:moveTo>
                    <a:pt x="0" y="596713"/>
                  </a:moveTo>
                  <a:cubicBezTo>
                    <a:pt x="0" y="267158"/>
                    <a:pt x="267158" y="0"/>
                    <a:pt x="596713" y="0"/>
                  </a:cubicBezTo>
                  <a:cubicBezTo>
                    <a:pt x="926268" y="0"/>
                    <a:pt x="1193426" y="267158"/>
                    <a:pt x="1193426" y="596713"/>
                  </a:cubicBezTo>
                  <a:cubicBezTo>
                    <a:pt x="1193426" y="926268"/>
                    <a:pt x="926268" y="1193426"/>
                    <a:pt x="596713" y="1193426"/>
                  </a:cubicBezTo>
                  <a:cubicBezTo>
                    <a:pt x="267158" y="1193426"/>
                    <a:pt x="0" y="926268"/>
                    <a:pt x="0" y="596713"/>
                  </a:cubicBezTo>
                  <a:close/>
                </a:path>
              </a:pathLst>
            </a:custGeom>
            <a:solidFill>
              <a:schemeClr val="bg1"/>
            </a:solidFill>
            <a:ln w="25400">
              <a:solidFill>
                <a:schemeClr val="bg2"/>
              </a:solidFill>
            </a:ln>
            <a:effectLst>
              <a:outerShdw blurRad="127000" sx="103000" sy="103000" algn="ctr" rotWithShape="0">
                <a:prstClr val="black">
                  <a:alpha val="2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2266950" rtl="0" eaLnBrk="1" fontAlgn="auto" latinLnBrk="0" hangingPunct="1">
                <a:lnSpc>
                  <a:spcPct val="90000"/>
                </a:lnSpc>
                <a:spcBef>
                  <a:spcPct val="0"/>
                </a:spcBef>
                <a:spcAft>
                  <a:spcPct val="35000"/>
                </a:spcAft>
                <a:buClr>
                  <a:srgbClr val="000000"/>
                </a:buClr>
                <a:buSzTx/>
                <a:buFont typeface="Arial"/>
                <a:buNone/>
                <a:tabLst/>
                <a:defRPr/>
              </a:pPr>
              <a:endParaRPr kumimoji="0" lang="en-GB" b="1" i="0" u="none" strike="noStrike" kern="1200" cap="none" spc="0" normalizeH="0" baseline="0" noProof="0" dirty="0">
                <a:ln>
                  <a:noFill/>
                </a:ln>
                <a:solidFill>
                  <a:srgbClr val="FF0000"/>
                </a:solidFill>
                <a:effectLst/>
                <a:uLnTx/>
                <a:uFillTx/>
                <a:latin typeface="Georgia" panose="02040502050405020303" pitchFamily="18" charset="0"/>
                <a:ea typeface="+mn-ea"/>
                <a:cs typeface="+mn-cs"/>
                <a:sym typeface="Arial"/>
              </a:endParaRPr>
            </a:p>
          </p:txBody>
        </p:sp>
        <p:grpSp>
          <p:nvGrpSpPr>
            <p:cNvPr id="27" name="Group 26">
              <a:extLst>
                <a:ext uri="{FF2B5EF4-FFF2-40B4-BE49-F238E27FC236}">
                  <a16:creationId xmlns:a16="http://schemas.microsoft.com/office/drawing/2014/main" id="{5E85B1D0-EE26-394A-B3A9-CAD2572AE92B}"/>
                </a:ext>
              </a:extLst>
            </p:cNvPr>
            <p:cNvGrpSpPr/>
            <p:nvPr/>
          </p:nvGrpSpPr>
          <p:grpSpPr>
            <a:xfrm>
              <a:off x="5266622" y="4583414"/>
              <a:ext cx="514245" cy="403834"/>
              <a:chOff x="7396019" y="2227738"/>
              <a:chExt cx="1399064" cy="1098677"/>
            </a:xfrm>
          </p:grpSpPr>
          <p:sp>
            <p:nvSpPr>
              <p:cNvPr id="28" name="Freeform 27">
                <a:extLst>
                  <a:ext uri="{FF2B5EF4-FFF2-40B4-BE49-F238E27FC236}">
                    <a16:creationId xmlns:a16="http://schemas.microsoft.com/office/drawing/2014/main" id="{9556ED76-1E81-FC45-8C1E-F0507E9BBF01}"/>
                  </a:ext>
                </a:extLst>
              </p:cNvPr>
              <p:cNvSpPr/>
              <p:nvPr/>
            </p:nvSpPr>
            <p:spPr>
              <a:xfrm>
                <a:off x="7396019" y="2914650"/>
                <a:ext cx="628092" cy="411765"/>
              </a:xfrm>
              <a:custGeom>
                <a:avLst/>
                <a:gdLst>
                  <a:gd name="connsiteX0" fmla="*/ 0 w 628092"/>
                  <a:gd name="connsiteY0" fmla="*/ 411766 h 411765"/>
                  <a:gd name="connsiteX1" fmla="*/ 89421 w 628092"/>
                  <a:gd name="connsiteY1" fmla="*/ 162496 h 411765"/>
                  <a:gd name="connsiteX2" fmla="*/ 220792 w 628092"/>
                  <a:gd name="connsiteY2" fmla="*/ 98488 h 411765"/>
                  <a:gd name="connsiteX3" fmla="*/ 405436 w 628092"/>
                  <a:gd name="connsiteY3" fmla="*/ 114300 h 411765"/>
                  <a:gd name="connsiteX4" fmla="*/ 621376 w 628092"/>
                  <a:gd name="connsiteY4" fmla="*/ 0 h 411765"/>
                  <a:gd name="connsiteX5" fmla="*/ 574383 w 628092"/>
                  <a:gd name="connsiteY5" fmla="*/ 159067 h 411765"/>
                  <a:gd name="connsiteX6" fmla="*/ 415900 w 628092"/>
                  <a:gd name="connsiteY6" fmla="*/ 252413 h 411765"/>
                  <a:gd name="connsiteX7" fmla="*/ 207189 w 628092"/>
                  <a:gd name="connsiteY7" fmla="*/ 262414 h 41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092" h="411765">
                    <a:moveTo>
                      <a:pt x="0" y="411766"/>
                    </a:moveTo>
                    <a:lnTo>
                      <a:pt x="89421" y="162496"/>
                    </a:lnTo>
                    <a:cubicBezTo>
                      <a:pt x="114439" y="112014"/>
                      <a:pt x="158959" y="94583"/>
                      <a:pt x="220792" y="98488"/>
                    </a:cubicBezTo>
                    <a:lnTo>
                      <a:pt x="405436" y="114300"/>
                    </a:lnTo>
                    <a:lnTo>
                      <a:pt x="621376" y="0"/>
                    </a:lnTo>
                    <a:cubicBezTo>
                      <a:pt x="621376" y="0"/>
                      <a:pt x="654291" y="114300"/>
                      <a:pt x="574383" y="159067"/>
                    </a:cubicBezTo>
                    <a:lnTo>
                      <a:pt x="415900" y="252413"/>
                    </a:lnTo>
                    <a:lnTo>
                      <a:pt x="207189" y="262414"/>
                    </a:lnTo>
                  </a:path>
                </a:pathLst>
              </a:custGeom>
              <a:noFill/>
              <a:ln w="19050" cap="rnd">
                <a:solidFill>
                  <a:schemeClr val="bg2"/>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A0CD6D34-A06B-A24B-9722-B75C49ACD4AD}"/>
                  </a:ext>
                </a:extLst>
              </p:cNvPr>
              <p:cNvSpPr/>
              <p:nvPr/>
            </p:nvSpPr>
            <p:spPr>
              <a:xfrm>
                <a:off x="7700714" y="3170586"/>
                <a:ext cx="33009" cy="155828"/>
              </a:xfrm>
              <a:custGeom>
                <a:avLst/>
                <a:gdLst>
                  <a:gd name="connsiteX0" fmla="*/ 0 w 33009"/>
                  <a:gd name="connsiteY0" fmla="*/ 155829 h 155828"/>
                  <a:gd name="connsiteX1" fmla="*/ 33009 w 33009"/>
                  <a:gd name="connsiteY1" fmla="*/ 0 h 155828"/>
                </a:gdLst>
                <a:ahLst/>
                <a:cxnLst>
                  <a:cxn ang="0">
                    <a:pos x="connsiteX0" y="connsiteY0"/>
                  </a:cxn>
                  <a:cxn ang="0">
                    <a:pos x="connsiteX1" y="connsiteY1"/>
                  </a:cxn>
                </a:cxnLst>
                <a:rect l="l" t="t" r="r" b="b"/>
                <a:pathLst>
                  <a:path w="33009" h="155828">
                    <a:moveTo>
                      <a:pt x="0" y="155829"/>
                    </a:moveTo>
                    <a:lnTo>
                      <a:pt x="33009" y="0"/>
                    </a:lnTo>
                  </a:path>
                </a:pathLst>
              </a:custGeom>
              <a:ln w="19050" cap="rnd">
                <a:solidFill>
                  <a:schemeClr val="bg2"/>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4A9EE610-9052-4240-8BF1-514F6F5DA78F}"/>
                  </a:ext>
                </a:extLst>
              </p:cNvPr>
              <p:cNvSpPr/>
              <p:nvPr/>
            </p:nvSpPr>
            <p:spPr>
              <a:xfrm>
                <a:off x="7846546" y="2585847"/>
                <a:ext cx="169699" cy="305943"/>
              </a:xfrm>
              <a:custGeom>
                <a:avLst/>
                <a:gdLst>
                  <a:gd name="connsiteX0" fmla="*/ 0 w 169699"/>
                  <a:gd name="connsiteY0" fmla="*/ 142875 h 305943"/>
                  <a:gd name="connsiteX1" fmla="*/ 125188 w 169699"/>
                  <a:gd name="connsiteY1" fmla="*/ 0 h 305943"/>
                  <a:gd name="connsiteX2" fmla="*/ 157246 w 169699"/>
                  <a:gd name="connsiteY2" fmla="*/ 132302 h 305943"/>
                  <a:gd name="connsiteX3" fmla="*/ 90657 w 169699"/>
                  <a:gd name="connsiteY3" fmla="*/ 231362 h 305943"/>
                  <a:gd name="connsiteX4" fmla="*/ 29489 w 169699"/>
                  <a:gd name="connsiteY4" fmla="*/ 305943 h 305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99" h="305943">
                    <a:moveTo>
                      <a:pt x="0" y="142875"/>
                    </a:moveTo>
                    <a:lnTo>
                      <a:pt x="125188" y="0"/>
                    </a:lnTo>
                    <a:cubicBezTo>
                      <a:pt x="125188" y="0"/>
                      <a:pt x="198151" y="83534"/>
                      <a:pt x="157246" y="132302"/>
                    </a:cubicBezTo>
                    <a:lnTo>
                      <a:pt x="90657" y="231362"/>
                    </a:lnTo>
                    <a:lnTo>
                      <a:pt x="29489" y="305943"/>
                    </a:lnTo>
                  </a:path>
                </a:pathLst>
              </a:custGeom>
              <a:noFill/>
              <a:ln w="19050" cap="rnd">
                <a:solidFill>
                  <a:schemeClr val="bg2"/>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96BDB5DD-A923-F040-9DD5-B9F108328274}"/>
                  </a:ext>
                </a:extLst>
              </p:cNvPr>
              <p:cNvSpPr/>
              <p:nvPr/>
            </p:nvSpPr>
            <p:spPr>
              <a:xfrm>
                <a:off x="7548319" y="2655379"/>
                <a:ext cx="213277" cy="274510"/>
              </a:xfrm>
              <a:custGeom>
                <a:avLst/>
                <a:gdLst>
                  <a:gd name="connsiteX0" fmla="*/ 106639 w 213277"/>
                  <a:gd name="connsiteY0" fmla="*/ 274511 h 274510"/>
                  <a:gd name="connsiteX1" fmla="*/ 0 w 213277"/>
                  <a:gd name="connsiteY1" fmla="*/ 156877 h 274510"/>
                  <a:gd name="connsiteX2" fmla="*/ 0 w 213277"/>
                  <a:gd name="connsiteY2" fmla="*/ 117634 h 274510"/>
                  <a:gd name="connsiteX3" fmla="*/ 106639 w 213277"/>
                  <a:gd name="connsiteY3" fmla="*/ 0 h 274510"/>
                  <a:gd name="connsiteX4" fmla="*/ 213277 w 213277"/>
                  <a:gd name="connsiteY4" fmla="*/ 117634 h 274510"/>
                  <a:gd name="connsiteX5" fmla="*/ 213277 w 213277"/>
                  <a:gd name="connsiteY5" fmla="*/ 156877 h 274510"/>
                  <a:gd name="connsiteX6" fmla="*/ 106639 w 213277"/>
                  <a:gd name="connsiteY6" fmla="*/ 274511 h 27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77" h="274510">
                    <a:moveTo>
                      <a:pt x="106639" y="274511"/>
                    </a:moveTo>
                    <a:cubicBezTo>
                      <a:pt x="45567" y="274511"/>
                      <a:pt x="0" y="221837"/>
                      <a:pt x="0" y="156877"/>
                    </a:cubicBezTo>
                    <a:lnTo>
                      <a:pt x="0" y="117634"/>
                    </a:lnTo>
                    <a:cubicBezTo>
                      <a:pt x="0" y="52673"/>
                      <a:pt x="45567" y="0"/>
                      <a:pt x="106639" y="0"/>
                    </a:cubicBezTo>
                    <a:cubicBezTo>
                      <a:pt x="167711" y="0"/>
                      <a:pt x="213277" y="52673"/>
                      <a:pt x="213277" y="117634"/>
                    </a:cubicBezTo>
                    <a:lnTo>
                      <a:pt x="213277" y="156877"/>
                    </a:lnTo>
                    <a:cubicBezTo>
                      <a:pt x="213277" y="221837"/>
                      <a:pt x="167711" y="274511"/>
                      <a:pt x="106639" y="274511"/>
                    </a:cubicBezTo>
                    <a:close/>
                  </a:path>
                </a:pathLst>
              </a:custGeom>
              <a:noFill/>
              <a:ln w="19050" cap="rnd">
                <a:solidFill>
                  <a:schemeClr val="bg2"/>
                </a:solid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D40608B-DDE5-804E-A745-A8922F2D0D8A}"/>
                  </a:ext>
                </a:extLst>
              </p:cNvPr>
              <p:cNvSpPr/>
              <p:nvPr/>
            </p:nvSpPr>
            <p:spPr>
              <a:xfrm>
                <a:off x="7967770" y="2305787"/>
                <a:ext cx="304758" cy="175475"/>
              </a:xfrm>
              <a:custGeom>
                <a:avLst/>
                <a:gdLst>
                  <a:gd name="connsiteX0" fmla="*/ 1300 w 304758"/>
                  <a:gd name="connsiteY0" fmla="*/ 175475 h 175475"/>
                  <a:gd name="connsiteX1" fmla="*/ 52098 w 304758"/>
                  <a:gd name="connsiteY1" fmla="*/ 11931 h 175475"/>
                  <a:gd name="connsiteX2" fmla="*/ 304759 w 304758"/>
                  <a:gd name="connsiteY2" fmla="*/ 112039 h 175475"/>
                </a:gdLst>
                <a:ahLst/>
                <a:cxnLst>
                  <a:cxn ang="0">
                    <a:pos x="connsiteX0" y="connsiteY0"/>
                  </a:cxn>
                  <a:cxn ang="0">
                    <a:pos x="connsiteX1" y="connsiteY1"/>
                  </a:cxn>
                  <a:cxn ang="0">
                    <a:pos x="connsiteX2" y="connsiteY2"/>
                  </a:cxn>
                </a:cxnLst>
                <a:rect l="l" t="t" r="r" b="b"/>
                <a:pathLst>
                  <a:path w="304758" h="175475">
                    <a:moveTo>
                      <a:pt x="1300" y="175475"/>
                    </a:moveTo>
                    <a:cubicBezTo>
                      <a:pt x="-4883" y="95465"/>
                      <a:pt x="10813" y="36410"/>
                      <a:pt x="52098" y="11931"/>
                    </a:cubicBezTo>
                    <a:cubicBezTo>
                      <a:pt x="109746" y="-22359"/>
                      <a:pt x="204303" y="19170"/>
                      <a:pt x="304759" y="112039"/>
                    </a:cubicBezTo>
                  </a:path>
                </a:pathLst>
              </a:custGeom>
              <a:noFill/>
              <a:ln w="19050" cap="rnd">
                <a:solidFill>
                  <a:schemeClr val="bg2"/>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9B84DB9A-8FE9-B940-9616-078B765A6198}"/>
                  </a:ext>
                </a:extLst>
              </p:cNvPr>
              <p:cNvSpPr/>
              <p:nvPr/>
            </p:nvSpPr>
            <p:spPr>
              <a:xfrm>
                <a:off x="8065436" y="2506789"/>
                <a:ext cx="598988" cy="818708"/>
              </a:xfrm>
              <a:custGeom>
                <a:avLst/>
                <a:gdLst>
                  <a:gd name="connsiteX0" fmla="*/ 292138 w 598988"/>
                  <a:gd name="connsiteY0" fmla="*/ 0 h 818708"/>
                  <a:gd name="connsiteX1" fmla="*/ 433974 w 598988"/>
                  <a:gd name="connsiteY1" fmla="*/ 200025 h 818708"/>
                  <a:gd name="connsiteX2" fmla="*/ 546701 w 598988"/>
                  <a:gd name="connsiteY2" fmla="*/ 806768 h 818708"/>
                  <a:gd name="connsiteX3" fmla="*/ 67255 w 598988"/>
                  <a:gd name="connsiteY3" fmla="*/ 418148 h 818708"/>
                  <a:gd name="connsiteX4" fmla="*/ 0 w 598988"/>
                  <a:gd name="connsiteY4" fmla="*/ 292418 h 818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988" h="818708">
                    <a:moveTo>
                      <a:pt x="292138" y="0"/>
                    </a:moveTo>
                    <a:cubicBezTo>
                      <a:pt x="344927" y="62581"/>
                      <a:pt x="392372" y="129491"/>
                      <a:pt x="433974" y="200025"/>
                    </a:cubicBezTo>
                    <a:cubicBezTo>
                      <a:pt x="597499" y="474536"/>
                      <a:pt x="648107" y="746474"/>
                      <a:pt x="546701" y="806768"/>
                    </a:cubicBezTo>
                    <a:cubicBezTo>
                      <a:pt x="445294" y="867061"/>
                      <a:pt x="230875" y="693134"/>
                      <a:pt x="67255" y="418148"/>
                    </a:cubicBezTo>
                    <a:cubicBezTo>
                      <a:pt x="42142" y="375952"/>
                      <a:pt x="19691" y="333756"/>
                      <a:pt x="0" y="292418"/>
                    </a:cubicBezTo>
                  </a:path>
                </a:pathLst>
              </a:custGeom>
              <a:noFill/>
              <a:ln w="19050" cap="rnd">
                <a:solidFill>
                  <a:schemeClr val="bg2"/>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7D69C7FD-9011-6845-9F13-CD319875BCFD}"/>
                  </a:ext>
                </a:extLst>
              </p:cNvPr>
              <p:cNvSpPr/>
              <p:nvPr/>
            </p:nvSpPr>
            <p:spPr>
              <a:xfrm>
                <a:off x="8019584" y="2227738"/>
                <a:ext cx="775499" cy="1085818"/>
              </a:xfrm>
              <a:custGeom>
                <a:avLst/>
                <a:gdLst>
                  <a:gd name="connsiteX0" fmla="*/ 592552 w 775499"/>
                  <a:gd name="connsiteY0" fmla="*/ 1085819 h 1085818"/>
                  <a:gd name="connsiteX1" fmla="*/ 723353 w 775499"/>
                  <a:gd name="connsiteY1" fmla="*/ 1007809 h 1085818"/>
                  <a:gd name="connsiteX2" fmla="*/ 610341 w 775499"/>
                  <a:gd name="connsiteY2" fmla="*/ 400590 h 1085818"/>
                  <a:gd name="connsiteX3" fmla="*/ 130896 w 775499"/>
                  <a:gd name="connsiteY3" fmla="*/ 11970 h 1085818"/>
                  <a:gd name="connsiteX4" fmla="*/ 0 w 775499"/>
                  <a:gd name="connsiteY4" fmla="*/ 89980 h 1085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499" h="1085818">
                    <a:moveTo>
                      <a:pt x="592552" y="1085819"/>
                    </a:moveTo>
                    <a:lnTo>
                      <a:pt x="723353" y="1007809"/>
                    </a:lnTo>
                    <a:cubicBezTo>
                      <a:pt x="824570" y="947420"/>
                      <a:pt x="773962" y="675577"/>
                      <a:pt x="610341" y="400590"/>
                    </a:cubicBezTo>
                    <a:cubicBezTo>
                      <a:pt x="446721" y="125603"/>
                      <a:pt x="232112" y="-48418"/>
                      <a:pt x="130896" y="11970"/>
                    </a:cubicBezTo>
                    <a:lnTo>
                      <a:pt x="0" y="89980"/>
                    </a:lnTo>
                  </a:path>
                </a:pathLst>
              </a:custGeom>
              <a:noFill/>
              <a:ln w="19050" cap="rnd">
                <a:solidFill>
                  <a:schemeClr val="bg2"/>
                </a:solidFill>
                <a:prstDash val="solid"/>
                <a:round/>
              </a:ln>
            </p:spPr>
            <p:txBody>
              <a:bodyPr rtlCol="0" anchor="ctr"/>
              <a:lstStyle/>
              <a:p>
                <a:endParaRPr lang="en-US"/>
              </a:p>
            </p:txBody>
          </p:sp>
          <p:sp>
            <p:nvSpPr>
              <p:cNvPr id="35" name="Freeform 34">
                <a:extLst>
                  <a:ext uri="{FF2B5EF4-FFF2-40B4-BE49-F238E27FC236}">
                    <a16:creationId xmlns:a16="http://schemas.microsoft.com/office/drawing/2014/main" id="{0113B9C7-8F76-894E-81DE-2328B6C1DF61}"/>
                  </a:ext>
                </a:extLst>
              </p:cNvPr>
              <p:cNvSpPr/>
              <p:nvPr/>
            </p:nvSpPr>
            <p:spPr>
              <a:xfrm>
                <a:off x="8214786" y="2645283"/>
                <a:ext cx="39002" cy="65531"/>
              </a:xfrm>
              <a:custGeom>
                <a:avLst/>
                <a:gdLst>
                  <a:gd name="connsiteX0" fmla="*/ 39003 w 39002"/>
                  <a:gd name="connsiteY0" fmla="*/ 65532 h 65531"/>
                  <a:gd name="connsiteX1" fmla="*/ 0 w 39002"/>
                  <a:gd name="connsiteY1" fmla="*/ 0 h 65531"/>
                </a:gdLst>
                <a:ahLst/>
                <a:cxnLst>
                  <a:cxn ang="0">
                    <a:pos x="connsiteX0" y="connsiteY0"/>
                  </a:cxn>
                  <a:cxn ang="0">
                    <a:pos x="connsiteX1" y="connsiteY1"/>
                  </a:cxn>
                </a:cxnLst>
                <a:rect l="l" t="t" r="r" b="b"/>
                <a:pathLst>
                  <a:path w="39002" h="65531">
                    <a:moveTo>
                      <a:pt x="39003" y="65532"/>
                    </a:moveTo>
                    <a:lnTo>
                      <a:pt x="0" y="0"/>
                    </a:lnTo>
                  </a:path>
                </a:pathLst>
              </a:custGeom>
              <a:ln w="19050" cap="rnd">
                <a:solidFill>
                  <a:schemeClr val="bg2"/>
                </a:solid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087D5F4-FE8D-9B47-A8F1-921041AF1259}"/>
                  </a:ext>
                </a:extLst>
              </p:cNvPr>
              <p:cNvSpPr/>
              <p:nvPr/>
            </p:nvSpPr>
            <p:spPr>
              <a:xfrm>
                <a:off x="8378502" y="2920460"/>
                <a:ext cx="39002" cy="65531"/>
              </a:xfrm>
              <a:custGeom>
                <a:avLst/>
                <a:gdLst>
                  <a:gd name="connsiteX0" fmla="*/ 0 w 39002"/>
                  <a:gd name="connsiteY0" fmla="*/ 0 h 65531"/>
                  <a:gd name="connsiteX1" fmla="*/ 39002 w 39002"/>
                  <a:gd name="connsiteY1" fmla="*/ 65532 h 65531"/>
                </a:gdLst>
                <a:ahLst/>
                <a:cxnLst>
                  <a:cxn ang="0">
                    <a:pos x="connsiteX0" y="connsiteY0"/>
                  </a:cxn>
                  <a:cxn ang="0">
                    <a:pos x="connsiteX1" y="connsiteY1"/>
                  </a:cxn>
                </a:cxnLst>
                <a:rect l="l" t="t" r="r" b="b"/>
                <a:pathLst>
                  <a:path w="39002" h="65531">
                    <a:moveTo>
                      <a:pt x="0" y="0"/>
                    </a:moveTo>
                    <a:lnTo>
                      <a:pt x="39002" y="65532"/>
                    </a:lnTo>
                  </a:path>
                </a:pathLst>
              </a:custGeom>
              <a:ln w="19050" cap="rnd">
                <a:solidFill>
                  <a:schemeClr val="bg2"/>
                </a:solid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9270252-14E0-E94F-BEC3-76232926E894}"/>
                  </a:ext>
                </a:extLst>
              </p:cNvPr>
              <p:cNvSpPr/>
              <p:nvPr/>
            </p:nvSpPr>
            <p:spPr>
              <a:xfrm>
                <a:off x="8220872" y="2696803"/>
                <a:ext cx="190546" cy="236715"/>
              </a:xfrm>
              <a:custGeom>
                <a:avLst/>
                <a:gdLst>
                  <a:gd name="connsiteX0" fmla="*/ 105214 w 190546"/>
                  <a:gd name="connsiteY0" fmla="*/ 16297 h 236715"/>
                  <a:gd name="connsiteX1" fmla="*/ 42430 w 190546"/>
                  <a:gd name="connsiteY1" fmla="*/ 8392 h 236715"/>
                  <a:gd name="connsiteX2" fmla="*/ 21216 w 190546"/>
                  <a:gd name="connsiteY2" fmla="*/ 21060 h 236715"/>
                  <a:gd name="connsiteX3" fmla="*/ 11703 w 190546"/>
                  <a:gd name="connsiteY3" fmla="*/ 97260 h 236715"/>
                  <a:gd name="connsiteX4" fmla="*/ 64785 w 190546"/>
                  <a:gd name="connsiteY4" fmla="*/ 123263 h 236715"/>
                  <a:gd name="connsiteX5" fmla="*/ 123764 w 190546"/>
                  <a:gd name="connsiteY5" fmla="*/ 113738 h 236715"/>
                  <a:gd name="connsiteX6" fmla="*/ 178843 w 190546"/>
                  <a:gd name="connsiteY6" fmla="*/ 139456 h 236715"/>
                  <a:gd name="connsiteX7" fmla="*/ 169330 w 190546"/>
                  <a:gd name="connsiteY7" fmla="*/ 215656 h 236715"/>
                  <a:gd name="connsiteX8" fmla="*/ 148117 w 190546"/>
                  <a:gd name="connsiteY8" fmla="*/ 228324 h 236715"/>
                  <a:gd name="connsiteX9" fmla="*/ 85333 w 190546"/>
                  <a:gd name="connsiteY9" fmla="*/ 220418 h 23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46" h="236715">
                    <a:moveTo>
                      <a:pt x="105214" y="16297"/>
                    </a:moveTo>
                    <a:cubicBezTo>
                      <a:pt x="89326" y="-1917"/>
                      <a:pt x="62327" y="-5316"/>
                      <a:pt x="42430" y="8392"/>
                    </a:cubicBezTo>
                    <a:lnTo>
                      <a:pt x="21216" y="21060"/>
                    </a:lnTo>
                    <a:cubicBezTo>
                      <a:pt x="-8940" y="39062"/>
                      <a:pt x="-1995" y="74495"/>
                      <a:pt x="11703" y="97260"/>
                    </a:cubicBezTo>
                    <a:cubicBezTo>
                      <a:pt x="22460" y="115939"/>
                      <a:pt x="43454" y="126224"/>
                      <a:pt x="64785" y="123263"/>
                    </a:cubicBezTo>
                    <a:lnTo>
                      <a:pt x="123764" y="113738"/>
                    </a:lnTo>
                    <a:cubicBezTo>
                      <a:pt x="145606" y="110528"/>
                      <a:pt x="167260" y="120639"/>
                      <a:pt x="178843" y="139456"/>
                    </a:cubicBezTo>
                    <a:cubicBezTo>
                      <a:pt x="192542" y="162601"/>
                      <a:pt x="199486" y="198130"/>
                      <a:pt x="169330" y="215656"/>
                    </a:cubicBezTo>
                    <a:lnTo>
                      <a:pt x="148117" y="228324"/>
                    </a:lnTo>
                    <a:cubicBezTo>
                      <a:pt x="128219" y="242032"/>
                      <a:pt x="101221" y="238632"/>
                      <a:pt x="85333" y="220418"/>
                    </a:cubicBezTo>
                  </a:path>
                </a:pathLst>
              </a:custGeom>
              <a:noFill/>
              <a:ln w="19050" cap="rnd">
                <a:solidFill>
                  <a:schemeClr val="bg2"/>
                </a:solidFill>
                <a:prstDash val="solid"/>
                <a:miter/>
              </a:ln>
            </p:spPr>
            <p:txBody>
              <a:bodyPr rtlCol="0" anchor="ctr"/>
              <a:lstStyle/>
              <a:p>
                <a:endParaRPr lang="en-US"/>
              </a:p>
            </p:txBody>
          </p:sp>
        </p:grpSp>
      </p:grpSp>
      <p:grpSp>
        <p:nvGrpSpPr>
          <p:cNvPr id="6" name="Group 5">
            <a:extLst>
              <a:ext uri="{FF2B5EF4-FFF2-40B4-BE49-F238E27FC236}">
                <a16:creationId xmlns:a16="http://schemas.microsoft.com/office/drawing/2014/main" id="{D1AF9523-958A-AA44-8550-ABAF70B62B79}"/>
              </a:ext>
            </a:extLst>
          </p:cNvPr>
          <p:cNvGrpSpPr/>
          <p:nvPr/>
        </p:nvGrpSpPr>
        <p:grpSpPr>
          <a:xfrm>
            <a:off x="5154599" y="5515978"/>
            <a:ext cx="719999" cy="720000"/>
            <a:chOff x="5154599" y="5515978"/>
            <a:chExt cx="719999" cy="720000"/>
          </a:xfrm>
        </p:grpSpPr>
        <p:sp>
          <p:nvSpPr>
            <p:cNvPr id="17" name="Freeform 16">
              <a:extLst>
                <a:ext uri="{FF2B5EF4-FFF2-40B4-BE49-F238E27FC236}">
                  <a16:creationId xmlns:a16="http://schemas.microsoft.com/office/drawing/2014/main" id="{BF060B82-0AB9-1B40-8555-7C53357FAC71}"/>
                </a:ext>
              </a:extLst>
            </p:cNvPr>
            <p:cNvSpPr>
              <a:spLocks noChangeAspect="1"/>
            </p:cNvSpPr>
            <p:nvPr/>
          </p:nvSpPr>
          <p:spPr>
            <a:xfrm>
              <a:off x="5154599" y="5515978"/>
              <a:ext cx="719999" cy="720000"/>
            </a:xfrm>
            <a:custGeom>
              <a:avLst/>
              <a:gdLst>
                <a:gd name="connsiteX0" fmla="*/ 0 w 1193425"/>
                <a:gd name="connsiteY0" fmla="*/ 596713 h 1193425"/>
                <a:gd name="connsiteX1" fmla="*/ 596713 w 1193425"/>
                <a:gd name="connsiteY1" fmla="*/ 0 h 1193425"/>
                <a:gd name="connsiteX2" fmla="*/ 1193426 w 1193425"/>
                <a:gd name="connsiteY2" fmla="*/ 596713 h 1193425"/>
                <a:gd name="connsiteX3" fmla="*/ 596713 w 1193425"/>
                <a:gd name="connsiteY3" fmla="*/ 1193426 h 1193425"/>
                <a:gd name="connsiteX4" fmla="*/ 0 w 1193425"/>
                <a:gd name="connsiteY4" fmla="*/ 596713 h 1193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425" h="1193425">
                  <a:moveTo>
                    <a:pt x="0" y="596713"/>
                  </a:moveTo>
                  <a:cubicBezTo>
                    <a:pt x="0" y="267158"/>
                    <a:pt x="267158" y="0"/>
                    <a:pt x="596713" y="0"/>
                  </a:cubicBezTo>
                  <a:cubicBezTo>
                    <a:pt x="926268" y="0"/>
                    <a:pt x="1193426" y="267158"/>
                    <a:pt x="1193426" y="596713"/>
                  </a:cubicBezTo>
                  <a:cubicBezTo>
                    <a:pt x="1193426" y="926268"/>
                    <a:pt x="926268" y="1193426"/>
                    <a:pt x="596713" y="1193426"/>
                  </a:cubicBezTo>
                  <a:cubicBezTo>
                    <a:pt x="267158" y="1193426"/>
                    <a:pt x="0" y="926268"/>
                    <a:pt x="0" y="596713"/>
                  </a:cubicBezTo>
                  <a:close/>
                </a:path>
              </a:pathLst>
            </a:custGeom>
            <a:solidFill>
              <a:schemeClr val="bg1"/>
            </a:solidFill>
            <a:ln w="25400">
              <a:solidFill>
                <a:schemeClr val="bg2"/>
              </a:solidFill>
            </a:ln>
            <a:effectLst>
              <a:outerShdw blurRad="127000" sx="103000" sy="103000" algn="ctr" rotWithShape="0">
                <a:prstClr val="black">
                  <a:alpha val="2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2266950" rtl="0" eaLnBrk="1" fontAlgn="auto" latinLnBrk="0" hangingPunct="1">
                <a:lnSpc>
                  <a:spcPct val="90000"/>
                </a:lnSpc>
                <a:spcBef>
                  <a:spcPct val="0"/>
                </a:spcBef>
                <a:spcAft>
                  <a:spcPct val="35000"/>
                </a:spcAft>
                <a:buClr>
                  <a:srgbClr val="000000"/>
                </a:buClr>
                <a:buSzTx/>
                <a:buFont typeface="Arial"/>
                <a:buNone/>
                <a:tabLst/>
                <a:defRPr/>
              </a:pPr>
              <a:endParaRPr kumimoji="0" lang="en-GB" b="1" i="0" u="none" strike="noStrike" kern="1200" cap="none" spc="0" normalizeH="0" baseline="0" noProof="0" dirty="0">
                <a:ln>
                  <a:noFill/>
                </a:ln>
                <a:solidFill>
                  <a:srgbClr val="FF0000"/>
                </a:solidFill>
                <a:effectLst/>
                <a:uLnTx/>
                <a:uFillTx/>
                <a:latin typeface="Georgia" panose="02040502050405020303" pitchFamily="18" charset="0"/>
                <a:ea typeface="+mn-ea"/>
                <a:cs typeface="+mn-cs"/>
                <a:sym typeface="Arial"/>
              </a:endParaRPr>
            </a:p>
          </p:txBody>
        </p:sp>
        <p:grpSp>
          <p:nvGrpSpPr>
            <p:cNvPr id="38" name="Group 37">
              <a:extLst>
                <a:ext uri="{FF2B5EF4-FFF2-40B4-BE49-F238E27FC236}">
                  <a16:creationId xmlns:a16="http://schemas.microsoft.com/office/drawing/2014/main" id="{4ED37E2D-2376-5A41-93C6-72A4412A2435}"/>
                </a:ext>
              </a:extLst>
            </p:cNvPr>
            <p:cNvGrpSpPr/>
            <p:nvPr/>
          </p:nvGrpSpPr>
          <p:grpSpPr>
            <a:xfrm>
              <a:off x="5341541" y="5658556"/>
              <a:ext cx="346115" cy="434844"/>
              <a:chOff x="3068645" y="2156079"/>
              <a:chExt cx="1141155" cy="1433702"/>
            </a:xfrm>
          </p:grpSpPr>
          <p:sp>
            <p:nvSpPr>
              <p:cNvPr id="39" name="Freeform 38">
                <a:extLst>
                  <a:ext uri="{FF2B5EF4-FFF2-40B4-BE49-F238E27FC236}">
                    <a16:creationId xmlns:a16="http://schemas.microsoft.com/office/drawing/2014/main" id="{724042C9-3230-8A41-B535-7180FFA80A73}"/>
                  </a:ext>
                </a:extLst>
              </p:cNvPr>
              <p:cNvSpPr/>
              <p:nvPr/>
            </p:nvSpPr>
            <p:spPr>
              <a:xfrm>
                <a:off x="3708381" y="2369629"/>
                <a:ext cx="243718" cy="304990"/>
              </a:xfrm>
              <a:custGeom>
                <a:avLst/>
                <a:gdLst>
                  <a:gd name="connsiteX0" fmla="*/ 121859 w 243718"/>
                  <a:gd name="connsiteY0" fmla="*/ 304991 h 304990"/>
                  <a:gd name="connsiteX1" fmla="*/ 243718 w 243718"/>
                  <a:gd name="connsiteY1" fmla="*/ 174308 h 304990"/>
                  <a:gd name="connsiteX2" fmla="*/ 243718 w 243718"/>
                  <a:gd name="connsiteY2" fmla="*/ 130683 h 304990"/>
                  <a:gd name="connsiteX3" fmla="*/ 121859 w 243718"/>
                  <a:gd name="connsiteY3" fmla="*/ 0 h 304990"/>
                  <a:gd name="connsiteX4" fmla="*/ 0 w 243718"/>
                  <a:gd name="connsiteY4" fmla="*/ 130683 h 304990"/>
                  <a:gd name="connsiteX5" fmla="*/ 0 w 243718"/>
                  <a:gd name="connsiteY5" fmla="*/ 174308 h 304990"/>
                  <a:gd name="connsiteX6" fmla="*/ 121859 w 243718"/>
                  <a:gd name="connsiteY6" fmla="*/ 304991 h 30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18" h="304990">
                    <a:moveTo>
                      <a:pt x="121859" y="304991"/>
                    </a:moveTo>
                    <a:cubicBezTo>
                      <a:pt x="191683" y="304991"/>
                      <a:pt x="243718" y="246507"/>
                      <a:pt x="243718" y="174308"/>
                    </a:cubicBezTo>
                    <a:lnTo>
                      <a:pt x="243718" y="130683"/>
                    </a:lnTo>
                    <a:cubicBezTo>
                      <a:pt x="243718" y="58483"/>
                      <a:pt x="191683" y="0"/>
                      <a:pt x="121859" y="0"/>
                    </a:cubicBezTo>
                    <a:cubicBezTo>
                      <a:pt x="52035" y="0"/>
                      <a:pt x="0" y="58483"/>
                      <a:pt x="0" y="130683"/>
                    </a:cubicBezTo>
                    <a:lnTo>
                      <a:pt x="0" y="174308"/>
                    </a:lnTo>
                    <a:cubicBezTo>
                      <a:pt x="0" y="246507"/>
                      <a:pt x="52225" y="304991"/>
                      <a:pt x="121859" y="304991"/>
                    </a:cubicBezTo>
                    <a:close/>
                  </a:path>
                </a:pathLst>
              </a:custGeom>
              <a:noFill/>
              <a:ln w="19050" cap="flat">
                <a:solidFill>
                  <a:schemeClr val="bg2"/>
                </a:solid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B28FCD7-4B3D-9247-B5EB-A59DB45C0482}"/>
                  </a:ext>
                </a:extLst>
              </p:cNvPr>
              <p:cNvSpPr/>
              <p:nvPr/>
            </p:nvSpPr>
            <p:spPr>
              <a:xfrm>
                <a:off x="3556176" y="2570606"/>
                <a:ext cx="653624" cy="1019175"/>
              </a:xfrm>
              <a:custGeom>
                <a:avLst/>
                <a:gdLst>
                  <a:gd name="connsiteX0" fmla="*/ 426459 w 653624"/>
                  <a:gd name="connsiteY0" fmla="*/ 1019175 h 1019175"/>
                  <a:gd name="connsiteX1" fmla="*/ 426459 w 653624"/>
                  <a:gd name="connsiteY1" fmla="*/ 378619 h 1019175"/>
                  <a:gd name="connsiteX2" fmla="*/ 614242 w 653624"/>
                  <a:gd name="connsiteY2" fmla="*/ 195548 h 1019175"/>
                  <a:gd name="connsiteX3" fmla="*/ 653625 w 653624"/>
                  <a:gd name="connsiteY3" fmla="*/ 0 h 1019175"/>
                  <a:gd name="connsiteX4" fmla="*/ 354067 w 653624"/>
                  <a:gd name="connsiteY4" fmla="*/ 195548 h 1019175"/>
                  <a:gd name="connsiteX5" fmla="*/ 182836 w 653624"/>
                  <a:gd name="connsiteY5" fmla="*/ 195548 h 1019175"/>
                  <a:gd name="connsiteX6" fmla="*/ 0 w 653624"/>
                  <a:gd name="connsiteY6" fmla="*/ 378619 h 1019175"/>
                  <a:gd name="connsiteX7" fmla="*/ 0 w 653624"/>
                  <a:gd name="connsiteY7" fmla="*/ 561594 h 1019175"/>
                  <a:gd name="connsiteX8" fmla="*/ 121859 w 653624"/>
                  <a:gd name="connsiteY8" fmla="*/ 683609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624" h="1019175">
                    <a:moveTo>
                      <a:pt x="426459" y="1019175"/>
                    </a:moveTo>
                    <a:lnTo>
                      <a:pt x="426459" y="378619"/>
                    </a:lnTo>
                    <a:cubicBezTo>
                      <a:pt x="426459" y="378619"/>
                      <a:pt x="575239" y="234601"/>
                      <a:pt x="614242" y="195548"/>
                    </a:cubicBezTo>
                    <a:cubicBezTo>
                      <a:pt x="653244" y="156496"/>
                      <a:pt x="653625" y="115348"/>
                      <a:pt x="653625" y="0"/>
                    </a:cubicBezTo>
                    <a:lnTo>
                      <a:pt x="354067" y="195548"/>
                    </a:lnTo>
                    <a:lnTo>
                      <a:pt x="182836" y="195548"/>
                    </a:lnTo>
                    <a:cubicBezTo>
                      <a:pt x="73629" y="195548"/>
                      <a:pt x="0" y="241649"/>
                      <a:pt x="0" y="378619"/>
                    </a:cubicBezTo>
                    <a:lnTo>
                      <a:pt x="0" y="561594"/>
                    </a:lnTo>
                    <a:cubicBezTo>
                      <a:pt x="0" y="622649"/>
                      <a:pt x="30441" y="683609"/>
                      <a:pt x="121859" y="683609"/>
                    </a:cubicBezTo>
                  </a:path>
                </a:pathLst>
              </a:custGeom>
              <a:noFill/>
              <a:ln w="19050" cap="flat">
                <a:solidFill>
                  <a:schemeClr val="bg2"/>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FD29997A-A7BA-484B-BFEF-927DC7E8AAEE}"/>
                  </a:ext>
                </a:extLst>
              </p:cNvPr>
              <p:cNvSpPr/>
              <p:nvPr/>
            </p:nvSpPr>
            <p:spPr>
              <a:xfrm>
                <a:off x="3830240" y="3223736"/>
                <a:ext cx="9512" cy="366045"/>
              </a:xfrm>
              <a:custGeom>
                <a:avLst/>
                <a:gdLst>
                  <a:gd name="connsiteX0" fmla="*/ 0 w 9512"/>
                  <a:gd name="connsiteY0" fmla="*/ 0 h 366045"/>
                  <a:gd name="connsiteX1" fmla="*/ 0 w 9512"/>
                  <a:gd name="connsiteY1" fmla="*/ 366046 h 366045"/>
                </a:gdLst>
                <a:ahLst/>
                <a:cxnLst>
                  <a:cxn ang="0">
                    <a:pos x="connsiteX0" y="connsiteY0"/>
                  </a:cxn>
                  <a:cxn ang="0">
                    <a:pos x="connsiteX1" y="connsiteY1"/>
                  </a:cxn>
                </a:cxnLst>
                <a:rect l="l" t="t" r="r" b="b"/>
                <a:pathLst>
                  <a:path w="9512" h="366045">
                    <a:moveTo>
                      <a:pt x="0" y="0"/>
                    </a:moveTo>
                    <a:lnTo>
                      <a:pt x="0" y="366046"/>
                    </a:lnTo>
                  </a:path>
                </a:pathLst>
              </a:custGeom>
              <a:ln w="19050" cap="flat">
                <a:solidFill>
                  <a:schemeClr val="bg2"/>
                </a:solid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8F8AEF9-2CF7-C946-9A1F-87A801944FCC}"/>
                  </a:ext>
                </a:extLst>
              </p:cNvPr>
              <p:cNvSpPr/>
              <p:nvPr/>
            </p:nvSpPr>
            <p:spPr>
              <a:xfrm>
                <a:off x="3677940" y="2949225"/>
                <a:ext cx="9512" cy="640556"/>
              </a:xfrm>
              <a:custGeom>
                <a:avLst/>
                <a:gdLst>
                  <a:gd name="connsiteX0" fmla="*/ 0 w 9512"/>
                  <a:gd name="connsiteY0" fmla="*/ 0 h 640556"/>
                  <a:gd name="connsiteX1" fmla="*/ 0 w 9512"/>
                  <a:gd name="connsiteY1" fmla="*/ 640556 h 640556"/>
                </a:gdLst>
                <a:ahLst/>
                <a:cxnLst>
                  <a:cxn ang="0">
                    <a:pos x="connsiteX0" y="connsiteY0"/>
                  </a:cxn>
                  <a:cxn ang="0">
                    <a:pos x="connsiteX1" y="connsiteY1"/>
                  </a:cxn>
                </a:cxnLst>
                <a:rect l="l" t="t" r="r" b="b"/>
                <a:pathLst>
                  <a:path w="9512" h="640556">
                    <a:moveTo>
                      <a:pt x="0" y="0"/>
                    </a:moveTo>
                    <a:lnTo>
                      <a:pt x="0" y="640556"/>
                    </a:lnTo>
                  </a:path>
                </a:pathLst>
              </a:custGeom>
              <a:ln w="19050" cap="flat">
                <a:solidFill>
                  <a:schemeClr val="bg2"/>
                </a:solid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67F230F3-5AEF-7349-B216-E9253E5C5E70}"/>
                  </a:ext>
                </a:extLst>
              </p:cNvPr>
              <p:cNvSpPr/>
              <p:nvPr/>
            </p:nvSpPr>
            <p:spPr>
              <a:xfrm>
                <a:off x="3160063" y="2979705"/>
                <a:ext cx="243717" cy="304990"/>
              </a:xfrm>
              <a:custGeom>
                <a:avLst/>
                <a:gdLst>
                  <a:gd name="connsiteX0" fmla="*/ 121859 w 243717"/>
                  <a:gd name="connsiteY0" fmla="*/ 304991 h 304990"/>
                  <a:gd name="connsiteX1" fmla="*/ 243718 w 243717"/>
                  <a:gd name="connsiteY1" fmla="*/ 174308 h 304990"/>
                  <a:gd name="connsiteX2" fmla="*/ 243718 w 243717"/>
                  <a:gd name="connsiteY2" fmla="*/ 130683 h 304990"/>
                  <a:gd name="connsiteX3" fmla="*/ 121859 w 243717"/>
                  <a:gd name="connsiteY3" fmla="*/ 0 h 304990"/>
                  <a:gd name="connsiteX4" fmla="*/ 0 w 243717"/>
                  <a:gd name="connsiteY4" fmla="*/ 130683 h 304990"/>
                  <a:gd name="connsiteX5" fmla="*/ 0 w 243717"/>
                  <a:gd name="connsiteY5" fmla="*/ 174308 h 304990"/>
                  <a:gd name="connsiteX6" fmla="*/ 121859 w 243717"/>
                  <a:gd name="connsiteY6" fmla="*/ 304991 h 30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17" h="304990">
                    <a:moveTo>
                      <a:pt x="121859" y="304991"/>
                    </a:moveTo>
                    <a:cubicBezTo>
                      <a:pt x="191588" y="304991"/>
                      <a:pt x="243718" y="246507"/>
                      <a:pt x="243718" y="174308"/>
                    </a:cubicBezTo>
                    <a:lnTo>
                      <a:pt x="243718" y="130683"/>
                    </a:lnTo>
                    <a:cubicBezTo>
                      <a:pt x="243718" y="58483"/>
                      <a:pt x="191588" y="0"/>
                      <a:pt x="121859" y="0"/>
                    </a:cubicBezTo>
                    <a:cubicBezTo>
                      <a:pt x="52130" y="0"/>
                      <a:pt x="0" y="58769"/>
                      <a:pt x="0" y="130683"/>
                    </a:cubicBezTo>
                    <a:lnTo>
                      <a:pt x="0" y="174308"/>
                    </a:lnTo>
                    <a:cubicBezTo>
                      <a:pt x="0" y="246507"/>
                      <a:pt x="52035" y="304991"/>
                      <a:pt x="121859" y="304991"/>
                    </a:cubicBezTo>
                    <a:close/>
                  </a:path>
                </a:pathLst>
              </a:custGeom>
              <a:noFill/>
              <a:ln w="19050" cap="rnd">
                <a:solidFill>
                  <a:schemeClr val="bg2"/>
                </a:solid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69F9D2A-FAF9-FD46-8E07-77766BB64DF6}"/>
                  </a:ext>
                </a:extLst>
              </p:cNvPr>
              <p:cNvSpPr/>
              <p:nvPr/>
            </p:nvSpPr>
            <p:spPr>
              <a:xfrm>
                <a:off x="3068645" y="3376231"/>
                <a:ext cx="426458" cy="183070"/>
              </a:xfrm>
              <a:custGeom>
                <a:avLst/>
                <a:gdLst>
                  <a:gd name="connsiteX0" fmla="*/ 426459 w 426458"/>
                  <a:gd name="connsiteY0" fmla="*/ 183070 h 183070"/>
                  <a:gd name="connsiteX1" fmla="*/ 426459 w 426458"/>
                  <a:gd name="connsiteY1" fmla="*/ 122015 h 183070"/>
                  <a:gd name="connsiteX2" fmla="*/ 213277 w 426458"/>
                  <a:gd name="connsiteY2" fmla="*/ 0 h 183070"/>
                  <a:gd name="connsiteX3" fmla="*/ 0 w 426458"/>
                  <a:gd name="connsiteY3" fmla="*/ 121348 h 183070"/>
                  <a:gd name="connsiteX4" fmla="*/ 0 w 426458"/>
                  <a:gd name="connsiteY4" fmla="*/ 183070 h 183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458" h="183070">
                    <a:moveTo>
                      <a:pt x="426459" y="183070"/>
                    </a:moveTo>
                    <a:lnTo>
                      <a:pt x="426459" y="122015"/>
                    </a:lnTo>
                    <a:cubicBezTo>
                      <a:pt x="426459" y="38386"/>
                      <a:pt x="289094" y="0"/>
                      <a:pt x="213277" y="0"/>
                    </a:cubicBezTo>
                    <a:cubicBezTo>
                      <a:pt x="137460" y="0"/>
                      <a:pt x="0" y="38100"/>
                      <a:pt x="0" y="121348"/>
                    </a:cubicBezTo>
                    <a:lnTo>
                      <a:pt x="0" y="183070"/>
                    </a:lnTo>
                  </a:path>
                </a:pathLst>
              </a:custGeom>
              <a:noFill/>
              <a:ln w="19050" cap="rnd">
                <a:solidFill>
                  <a:schemeClr val="bg2"/>
                </a:solid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6686E46-1377-8B49-936F-B53DB0AC3AE8}"/>
                  </a:ext>
                </a:extLst>
              </p:cNvPr>
              <p:cNvSpPr/>
              <p:nvPr/>
            </p:nvSpPr>
            <p:spPr>
              <a:xfrm>
                <a:off x="3342804" y="2156079"/>
                <a:ext cx="243717" cy="305085"/>
              </a:xfrm>
              <a:custGeom>
                <a:avLst/>
                <a:gdLst>
                  <a:gd name="connsiteX0" fmla="*/ 121859 w 243717"/>
                  <a:gd name="connsiteY0" fmla="*/ 305086 h 305085"/>
                  <a:gd name="connsiteX1" fmla="*/ 243718 w 243717"/>
                  <a:gd name="connsiteY1" fmla="*/ 174308 h 305085"/>
                  <a:gd name="connsiteX2" fmla="*/ 243718 w 243717"/>
                  <a:gd name="connsiteY2" fmla="*/ 130683 h 305085"/>
                  <a:gd name="connsiteX3" fmla="*/ 121859 w 243717"/>
                  <a:gd name="connsiteY3" fmla="*/ 0 h 305085"/>
                  <a:gd name="connsiteX4" fmla="*/ 0 w 243717"/>
                  <a:gd name="connsiteY4" fmla="*/ 130683 h 305085"/>
                  <a:gd name="connsiteX5" fmla="*/ 0 w 243717"/>
                  <a:gd name="connsiteY5" fmla="*/ 174308 h 305085"/>
                  <a:gd name="connsiteX6" fmla="*/ 121859 w 243717"/>
                  <a:gd name="connsiteY6" fmla="*/ 305086 h 30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17" h="305085">
                    <a:moveTo>
                      <a:pt x="121859" y="305086"/>
                    </a:moveTo>
                    <a:cubicBezTo>
                      <a:pt x="191683" y="305086"/>
                      <a:pt x="243718" y="246507"/>
                      <a:pt x="243718" y="174308"/>
                    </a:cubicBezTo>
                    <a:lnTo>
                      <a:pt x="243718" y="130683"/>
                    </a:lnTo>
                    <a:cubicBezTo>
                      <a:pt x="243718" y="58483"/>
                      <a:pt x="191683" y="0"/>
                      <a:pt x="121859" y="0"/>
                    </a:cubicBezTo>
                    <a:cubicBezTo>
                      <a:pt x="52035" y="0"/>
                      <a:pt x="0" y="58483"/>
                      <a:pt x="0" y="130683"/>
                    </a:cubicBezTo>
                    <a:lnTo>
                      <a:pt x="0" y="174308"/>
                    </a:lnTo>
                    <a:cubicBezTo>
                      <a:pt x="0" y="246507"/>
                      <a:pt x="52130" y="305086"/>
                      <a:pt x="121859" y="305086"/>
                    </a:cubicBezTo>
                    <a:close/>
                  </a:path>
                </a:pathLst>
              </a:custGeom>
              <a:noFill/>
              <a:ln w="19050" cap="rnd">
                <a:solidFill>
                  <a:schemeClr val="bg2"/>
                </a:solid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A9D44CB-99A7-0C47-96B8-4B74DF98025B}"/>
                  </a:ext>
                </a:extLst>
              </p:cNvPr>
              <p:cNvSpPr/>
              <p:nvPr/>
            </p:nvSpPr>
            <p:spPr>
              <a:xfrm>
                <a:off x="3251386" y="2552604"/>
                <a:ext cx="372045" cy="304895"/>
              </a:xfrm>
              <a:custGeom>
                <a:avLst/>
                <a:gdLst>
                  <a:gd name="connsiteX0" fmla="*/ 372046 w 372045"/>
                  <a:gd name="connsiteY0" fmla="*/ 42196 h 304895"/>
                  <a:gd name="connsiteX1" fmla="*/ 213277 w 372045"/>
                  <a:gd name="connsiteY1" fmla="*/ 0 h 304895"/>
                  <a:gd name="connsiteX2" fmla="*/ 0 w 372045"/>
                  <a:gd name="connsiteY2" fmla="*/ 121348 h 304895"/>
                  <a:gd name="connsiteX3" fmla="*/ 0 w 372045"/>
                  <a:gd name="connsiteY3" fmla="*/ 304895 h 304895"/>
                </a:gdLst>
                <a:ahLst/>
                <a:cxnLst>
                  <a:cxn ang="0">
                    <a:pos x="connsiteX0" y="connsiteY0"/>
                  </a:cxn>
                  <a:cxn ang="0">
                    <a:pos x="connsiteX1" y="connsiteY1"/>
                  </a:cxn>
                  <a:cxn ang="0">
                    <a:pos x="connsiteX2" y="connsiteY2"/>
                  </a:cxn>
                  <a:cxn ang="0">
                    <a:pos x="connsiteX3" y="connsiteY3"/>
                  </a:cxn>
                </a:cxnLst>
                <a:rect l="l" t="t" r="r" b="b"/>
                <a:pathLst>
                  <a:path w="372045" h="304895">
                    <a:moveTo>
                      <a:pt x="372046" y="42196"/>
                    </a:moveTo>
                    <a:cubicBezTo>
                      <a:pt x="325338" y="13621"/>
                      <a:pt x="258463" y="0"/>
                      <a:pt x="213277" y="0"/>
                    </a:cubicBezTo>
                    <a:cubicBezTo>
                      <a:pt x="137175" y="0"/>
                      <a:pt x="0" y="38100"/>
                      <a:pt x="0" y="121348"/>
                    </a:cubicBezTo>
                    <a:lnTo>
                      <a:pt x="0" y="304895"/>
                    </a:lnTo>
                  </a:path>
                </a:pathLst>
              </a:custGeom>
              <a:noFill/>
              <a:ln w="19050" cap="rnd">
                <a:solidFill>
                  <a:schemeClr val="bg2"/>
                </a:solidFill>
                <a:prstDash val="solid"/>
                <a:miter/>
              </a:ln>
            </p:spPr>
            <p:txBody>
              <a:bodyPr rtlCol="0" anchor="ctr"/>
              <a:lstStyle/>
              <a:p>
                <a:endParaRPr lang="en-US"/>
              </a:p>
            </p:txBody>
          </p:sp>
        </p:grpSp>
      </p:grpSp>
      <p:grpSp>
        <p:nvGrpSpPr>
          <p:cNvPr id="2" name="Group 1">
            <a:extLst>
              <a:ext uri="{FF2B5EF4-FFF2-40B4-BE49-F238E27FC236}">
                <a16:creationId xmlns:a16="http://schemas.microsoft.com/office/drawing/2014/main" id="{CCE4A4DC-F1CD-9648-9111-E40F4C0A273B}"/>
              </a:ext>
            </a:extLst>
          </p:cNvPr>
          <p:cNvGrpSpPr/>
          <p:nvPr/>
        </p:nvGrpSpPr>
        <p:grpSpPr>
          <a:xfrm>
            <a:off x="5154599" y="1320907"/>
            <a:ext cx="719999" cy="720000"/>
            <a:chOff x="5154599" y="1320907"/>
            <a:chExt cx="719999" cy="720000"/>
          </a:xfrm>
        </p:grpSpPr>
        <p:sp>
          <p:nvSpPr>
            <p:cNvPr id="12" name="Freeform 11">
              <a:extLst>
                <a:ext uri="{FF2B5EF4-FFF2-40B4-BE49-F238E27FC236}">
                  <a16:creationId xmlns:a16="http://schemas.microsoft.com/office/drawing/2014/main" id="{F1CE15C2-6EE1-9648-9EC8-FE8E337E96B8}"/>
                </a:ext>
              </a:extLst>
            </p:cNvPr>
            <p:cNvSpPr>
              <a:spLocks noChangeAspect="1"/>
            </p:cNvSpPr>
            <p:nvPr/>
          </p:nvSpPr>
          <p:spPr>
            <a:xfrm>
              <a:off x="5154599" y="1320907"/>
              <a:ext cx="719999" cy="720000"/>
            </a:xfrm>
            <a:custGeom>
              <a:avLst/>
              <a:gdLst>
                <a:gd name="connsiteX0" fmla="*/ 0 w 1193425"/>
                <a:gd name="connsiteY0" fmla="*/ 596713 h 1193425"/>
                <a:gd name="connsiteX1" fmla="*/ 596713 w 1193425"/>
                <a:gd name="connsiteY1" fmla="*/ 0 h 1193425"/>
                <a:gd name="connsiteX2" fmla="*/ 1193426 w 1193425"/>
                <a:gd name="connsiteY2" fmla="*/ 596713 h 1193425"/>
                <a:gd name="connsiteX3" fmla="*/ 596713 w 1193425"/>
                <a:gd name="connsiteY3" fmla="*/ 1193426 h 1193425"/>
                <a:gd name="connsiteX4" fmla="*/ 0 w 1193425"/>
                <a:gd name="connsiteY4" fmla="*/ 596713 h 1193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425" h="1193425">
                  <a:moveTo>
                    <a:pt x="0" y="596713"/>
                  </a:moveTo>
                  <a:cubicBezTo>
                    <a:pt x="0" y="267158"/>
                    <a:pt x="267158" y="0"/>
                    <a:pt x="596713" y="0"/>
                  </a:cubicBezTo>
                  <a:cubicBezTo>
                    <a:pt x="926268" y="0"/>
                    <a:pt x="1193426" y="267158"/>
                    <a:pt x="1193426" y="596713"/>
                  </a:cubicBezTo>
                  <a:cubicBezTo>
                    <a:pt x="1193426" y="926268"/>
                    <a:pt x="926268" y="1193426"/>
                    <a:pt x="596713" y="1193426"/>
                  </a:cubicBezTo>
                  <a:cubicBezTo>
                    <a:pt x="267158" y="1193426"/>
                    <a:pt x="0" y="926268"/>
                    <a:pt x="0" y="596713"/>
                  </a:cubicBezTo>
                  <a:close/>
                </a:path>
              </a:pathLst>
            </a:custGeom>
            <a:solidFill>
              <a:schemeClr val="bg1"/>
            </a:solidFill>
            <a:ln w="25400">
              <a:solidFill>
                <a:schemeClr val="bg2"/>
              </a:solidFill>
            </a:ln>
            <a:effectLst>
              <a:outerShdw blurRad="127000" sx="103000" sy="103000" algn="ctr" rotWithShape="0">
                <a:prstClr val="black">
                  <a:alpha val="2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2266950" rtl="0" eaLnBrk="1" fontAlgn="auto" latinLnBrk="0" hangingPunct="1">
                <a:lnSpc>
                  <a:spcPct val="90000"/>
                </a:lnSpc>
                <a:spcBef>
                  <a:spcPct val="0"/>
                </a:spcBef>
                <a:spcAft>
                  <a:spcPct val="35000"/>
                </a:spcAft>
                <a:buClr>
                  <a:srgbClr val="000000"/>
                </a:buClr>
                <a:buSzTx/>
                <a:buFont typeface="Arial"/>
                <a:buNone/>
                <a:tabLst/>
                <a:defRPr/>
              </a:pPr>
              <a:endParaRPr kumimoji="0" lang="en-GB" b="1" i="0" u="none" strike="noStrike" kern="1200" cap="none" spc="0" normalizeH="0" baseline="0" noProof="0" dirty="0">
                <a:ln>
                  <a:noFill/>
                </a:ln>
                <a:solidFill>
                  <a:srgbClr val="FF0000"/>
                </a:solidFill>
                <a:effectLst/>
                <a:uLnTx/>
                <a:uFillTx/>
                <a:latin typeface="Georgia" panose="02040502050405020303" pitchFamily="18" charset="0"/>
                <a:ea typeface="+mn-ea"/>
                <a:cs typeface="+mn-cs"/>
                <a:sym typeface="Arial"/>
              </a:endParaRPr>
            </a:p>
          </p:txBody>
        </p:sp>
        <p:grpSp>
          <p:nvGrpSpPr>
            <p:cNvPr id="47" name="Group 46">
              <a:extLst>
                <a:ext uri="{FF2B5EF4-FFF2-40B4-BE49-F238E27FC236}">
                  <a16:creationId xmlns:a16="http://schemas.microsoft.com/office/drawing/2014/main" id="{8C2E1A46-7D60-7742-A863-9BEE57CC3459}"/>
                </a:ext>
              </a:extLst>
            </p:cNvPr>
            <p:cNvGrpSpPr/>
            <p:nvPr/>
          </p:nvGrpSpPr>
          <p:grpSpPr>
            <a:xfrm>
              <a:off x="5291189" y="1440070"/>
              <a:ext cx="446818" cy="481674"/>
              <a:chOff x="3994241" y="3560063"/>
              <a:chExt cx="1215622" cy="1310450"/>
            </a:xfrm>
          </p:grpSpPr>
          <p:sp>
            <p:nvSpPr>
              <p:cNvPr id="48" name="Freeform 47">
                <a:extLst>
                  <a:ext uri="{FF2B5EF4-FFF2-40B4-BE49-F238E27FC236}">
                    <a16:creationId xmlns:a16="http://schemas.microsoft.com/office/drawing/2014/main" id="{EB39ED24-5E55-024B-BFFC-BC70AB005418}"/>
                  </a:ext>
                </a:extLst>
              </p:cNvPr>
              <p:cNvSpPr/>
              <p:nvPr/>
            </p:nvSpPr>
            <p:spPr>
              <a:xfrm>
                <a:off x="5020352" y="3731410"/>
                <a:ext cx="189511" cy="187336"/>
              </a:xfrm>
              <a:custGeom>
                <a:avLst/>
                <a:gdLst>
                  <a:gd name="connsiteX0" fmla="*/ 28858 w 189511"/>
                  <a:gd name="connsiteY0" fmla="*/ 160504 h 187336"/>
                  <a:gd name="connsiteX1" fmla="*/ 24102 w 189511"/>
                  <a:gd name="connsiteY1" fmla="*/ 155456 h 187336"/>
                  <a:gd name="connsiteX2" fmla="*/ 8596 w 189511"/>
                  <a:gd name="connsiteY2" fmla="*/ 80685 h 187336"/>
                  <a:gd name="connsiteX3" fmla="*/ 76803 w 189511"/>
                  <a:gd name="connsiteY3" fmla="*/ 16296 h 187336"/>
                  <a:gd name="connsiteX4" fmla="*/ 166318 w 189511"/>
                  <a:gd name="connsiteY4" fmla="*/ 20772 h 187336"/>
                  <a:gd name="connsiteX5" fmla="*/ 171075 w 189511"/>
                  <a:gd name="connsiteY5" fmla="*/ 25821 h 187336"/>
                  <a:gd name="connsiteX6" fmla="*/ 171075 w 189511"/>
                  <a:gd name="connsiteY6" fmla="*/ 115451 h 187336"/>
                  <a:gd name="connsiteX7" fmla="*/ 102868 w 189511"/>
                  <a:gd name="connsiteY7" fmla="*/ 179840 h 187336"/>
                  <a:gd name="connsiteX8" fmla="*/ 28858 w 189511"/>
                  <a:gd name="connsiteY8" fmla="*/ 160504 h 18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11" h="187336">
                    <a:moveTo>
                      <a:pt x="28858" y="160504"/>
                    </a:moveTo>
                    <a:lnTo>
                      <a:pt x="24102" y="155456"/>
                    </a:lnTo>
                    <a:cubicBezTo>
                      <a:pt x="-441" y="129548"/>
                      <a:pt x="-7386" y="95925"/>
                      <a:pt x="8596" y="80685"/>
                    </a:cubicBezTo>
                    <a:lnTo>
                      <a:pt x="76803" y="16296"/>
                    </a:lnTo>
                    <a:cubicBezTo>
                      <a:pt x="102809" y="-7071"/>
                      <a:pt x="142767" y="-5072"/>
                      <a:pt x="166318" y="20772"/>
                    </a:cubicBezTo>
                    <a:lnTo>
                      <a:pt x="171075" y="25821"/>
                    </a:lnTo>
                    <a:cubicBezTo>
                      <a:pt x="195657" y="50628"/>
                      <a:pt x="195657" y="90644"/>
                      <a:pt x="171075" y="115451"/>
                    </a:cubicBezTo>
                    <a:lnTo>
                      <a:pt x="102868" y="179840"/>
                    </a:lnTo>
                    <a:cubicBezTo>
                      <a:pt x="86601" y="195080"/>
                      <a:pt x="53021" y="186317"/>
                      <a:pt x="28858" y="160504"/>
                    </a:cubicBezTo>
                    <a:close/>
                  </a:path>
                </a:pathLst>
              </a:custGeom>
              <a:noFill/>
              <a:ln w="19050" cap="flat">
                <a:solidFill>
                  <a:schemeClr val="bg2"/>
                </a:solid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8B974154-7F2A-D541-BDE6-84E70BC99E2B}"/>
                  </a:ext>
                </a:extLst>
              </p:cNvPr>
              <p:cNvSpPr/>
              <p:nvPr/>
            </p:nvSpPr>
            <p:spPr>
              <a:xfrm>
                <a:off x="4493092" y="4587335"/>
                <a:ext cx="413426" cy="242601"/>
              </a:xfrm>
              <a:custGeom>
                <a:avLst/>
                <a:gdLst>
                  <a:gd name="connsiteX0" fmla="*/ 0 w 413426"/>
                  <a:gd name="connsiteY0" fmla="*/ 242602 h 242601"/>
                  <a:gd name="connsiteX1" fmla="*/ 71441 w 413426"/>
                  <a:gd name="connsiteY1" fmla="*/ 171450 h 242601"/>
                  <a:gd name="connsiteX2" fmla="*/ 413426 w 413426"/>
                  <a:gd name="connsiteY2" fmla="*/ 0 h 242601"/>
                </a:gdLst>
                <a:ahLst/>
                <a:cxnLst>
                  <a:cxn ang="0">
                    <a:pos x="connsiteX0" y="connsiteY0"/>
                  </a:cxn>
                  <a:cxn ang="0">
                    <a:pos x="connsiteX1" y="connsiteY1"/>
                  </a:cxn>
                  <a:cxn ang="0">
                    <a:pos x="connsiteX2" y="connsiteY2"/>
                  </a:cxn>
                </a:cxnLst>
                <a:rect l="l" t="t" r="r" b="b"/>
                <a:pathLst>
                  <a:path w="413426" h="242601">
                    <a:moveTo>
                      <a:pt x="0" y="242602"/>
                    </a:moveTo>
                    <a:cubicBezTo>
                      <a:pt x="0" y="242602"/>
                      <a:pt x="41381" y="199835"/>
                      <a:pt x="71441" y="171450"/>
                    </a:cubicBezTo>
                    <a:cubicBezTo>
                      <a:pt x="303744" y="188500"/>
                      <a:pt x="390215" y="27337"/>
                      <a:pt x="413426" y="0"/>
                    </a:cubicBezTo>
                  </a:path>
                </a:pathLst>
              </a:custGeom>
              <a:noFill/>
              <a:ln w="19050" cap="flat">
                <a:solidFill>
                  <a:schemeClr val="bg2"/>
                </a:solid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7E98690-BD64-2248-BFEC-983B43489985}"/>
                  </a:ext>
                </a:extLst>
              </p:cNvPr>
              <p:cNvSpPr/>
              <p:nvPr/>
            </p:nvSpPr>
            <p:spPr>
              <a:xfrm>
                <a:off x="5035606" y="4269826"/>
                <a:ext cx="171195" cy="175844"/>
              </a:xfrm>
              <a:custGeom>
                <a:avLst/>
                <a:gdLst>
                  <a:gd name="connsiteX0" fmla="*/ 31393 w 171195"/>
                  <a:gd name="connsiteY0" fmla="*/ 156251 h 175844"/>
                  <a:gd name="connsiteX1" fmla="*/ 26542 w 171195"/>
                  <a:gd name="connsiteY1" fmla="*/ 152060 h 175844"/>
                  <a:gd name="connsiteX2" fmla="*/ 6184 w 171195"/>
                  <a:gd name="connsiteY2" fmla="*/ 85385 h 175844"/>
                  <a:gd name="connsiteX3" fmla="*/ 63261 w 171195"/>
                  <a:gd name="connsiteY3" fmla="*/ 19567 h 175844"/>
                  <a:gd name="connsiteX4" fmla="*/ 145642 w 171195"/>
                  <a:gd name="connsiteY4" fmla="*/ 14614 h 175844"/>
                  <a:gd name="connsiteX5" fmla="*/ 150399 w 171195"/>
                  <a:gd name="connsiteY5" fmla="*/ 18710 h 175844"/>
                  <a:gd name="connsiteX6" fmla="*/ 157628 w 171195"/>
                  <a:gd name="connsiteY6" fmla="*/ 101006 h 175844"/>
                  <a:gd name="connsiteX7" fmla="*/ 100552 w 171195"/>
                  <a:gd name="connsiteY7" fmla="*/ 166823 h 175844"/>
                  <a:gd name="connsiteX8" fmla="*/ 31393 w 171195"/>
                  <a:gd name="connsiteY8" fmla="*/ 156251 h 17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95" h="175844">
                    <a:moveTo>
                      <a:pt x="31393" y="156251"/>
                    </a:moveTo>
                    <a:lnTo>
                      <a:pt x="26542" y="152060"/>
                    </a:lnTo>
                    <a:cubicBezTo>
                      <a:pt x="1904" y="130819"/>
                      <a:pt x="-7229" y="100625"/>
                      <a:pt x="6184" y="85385"/>
                    </a:cubicBezTo>
                    <a:lnTo>
                      <a:pt x="63261" y="19567"/>
                    </a:lnTo>
                    <a:cubicBezTo>
                      <a:pt x="84707" y="-4450"/>
                      <a:pt x="121480" y="-6661"/>
                      <a:pt x="145642" y="14614"/>
                    </a:cubicBezTo>
                    <a:lnTo>
                      <a:pt x="150399" y="18710"/>
                    </a:lnTo>
                    <a:cubicBezTo>
                      <a:pt x="175006" y="39480"/>
                      <a:pt x="178237" y="76252"/>
                      <a:pt x="157628" y="101006"/>
                    </a:cubicBezTo>
                    <a:lnTo>
                      <a:pt x="100552" y="166823"/>
                    </a:lnTo>
                    <a:cubicBezTo>
                      <a:pt x="87139" y="182159"/>
                      <a:pt x="55937" y="177491"/>
                      <a:pt x="31393" y="156251"/>
                    </a:cubicBezTo>
                    <a:close/>
                  </a:path>
                </a:pathLst>
              </a:custGeom>
              <a:noFill/>
              <a:ln w="19050" cap="flat">
                <a:solidFill>
                  <a:schemeClr val="bg2"/>
                </a:solid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9B6B7DB3-E04B-6C4B-A535-373E7D6ED24C}"/>
                  </a:ext>
                </a:extLst>
              </p:cNvPr>
              <p:cNvSpPr/>
              <p:nvPr/>
            </p:nvSpPr>
            <p:spPr>
              <a:xfrm>
                <a:off x="4193819" y="3896200"/>
                <a:ext cx="339552" cy="748474"/>
              </a:xfrm>
              <a:custGeom>
                <a:avLst/>
                <a:gdLst>
                  <a:gd name="connsiteX0" fmla="*/ 313447 w 339552"/>
                  <a:gd name="connsiteY0" fmla="*/ 748475 h 748474"/>
                  <a:gd name="connsiteX1" fmla="*/ 258843 w 339552"/>
                  <a:gd name="connsiteY1" fmla="*/ 341662 h 748474"/>
                  <a:gd name="connsiteX2" fmla="*/ 299749 w 339552"/>
                  <a:gd name="connsiteY2" fmla="*/ 137351 h 748474"/>
                  <a:gd name="connsiteX3" fmla="*/ 262934 w 339552"/>
                  <a:gd name="connsiteY3" fmla="*/ 18955 h 748474"/>
                  <a:gd name="connsiteX4" fmla="*/ 177985 w 339552"/>
                  <a:gd name="connsiteY4" fmla="*/ 29528 h 748474"/>
                  <a:gd name="connsiteX5" fmla="*/ 93891 w 339552"/>
                  <a:gd name="connsiteY5" fmla="*/ 294513 h 748474"/>
                  <a:gd name="connsiteX6" fmla="*/ 64116 w 339552"/>
                  <a:gd name="connsiteY6" fmla="*/ 530543 h 748474"/>
                  <a:gd name="connsiteX7" fmla="*/ 0 w 339552"/>
                  <a:gd name="connsiteY7" fmla="*/ 634270 h 74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552" h="748474">
                    <a:moveTo>
                      <a:pt x="313447" y="748475"/>
                    </a:moveTo>
                    <a:cubicBezTo>
                      <a:pt x="375375" y="571405"/>
                      <a:pt x="314874" y="412528"/>
                      <a:pt x="258843" y="341662"/>
                    </a:cubicBezTo>
                    <a:cubicBezTo>
                      <a:pt x="281177" y="275598"/>
                      <a:pt x="294925" y="206930"/>
                      <a:pt x="299749" y="137351"/>
                    </a:cubicBezTo>
                    <a:cubicBezTo>
                      <a:pt x="304315" y="89726"/>
                      <a:pt x="284052" y="48578"/>
                      <a:pt x="262934" y="18955"/>
                    </a:cubicBezTo>
                    <a:cubicBezTo>
                      <a:pt x="241816" y="-10668"/>
                      <a:pt x="188639" y="-4381"/>
                      <a:pt x="177985" y="29528"/>
                    </a:cubicBezTo>
                    <a:cubicBezTo>
                      <a:pt x="131372" y="178880"/>
                      <a:pt x="122715" y="219456"/>
                      <a:pt x="93891" y="294513"/>
                    </a:cubicBezTo>
                    <a:cubicBezTo>
                      <a:pt x="61643" y="378429"/>
                      <a:pt x="80098" y="496062"/>
                      <a:pt x="64116" y="530543"/>
                    </a:cubicBezTo>
                    <a:cubicBezTo>
                      <a:pt x="60882" y="537401"/>
                      <a:pt x="0" y="634270"/>
                      <a:pt x="0" y="634270"/>
                    </a:cubicBezTo>
                  </a:path>
                </a:pathLst>
              </a:custGeom>
              <a:noFill/>
              <a:ln w="19050" cap="flat">
                <a:solidFill>
                  <a:schemeClr val="bg2"/>
                </a:solid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406FD56D-2BD2-D340-A7BD-97AA0AF2E98F}"/>
                  </a:ext>
                </a:extLst>
              </p:cNvPr>
              <p:cNvSpPr/>
              <p:nvPr/>
            </p:nvSpPr>
            <p:spPr>
              <a:xfrm>
                <a:off x="5035533" y="4087632"/>
                <a:ext cx="174198" cy="178881"/>
              </a:xfrm>
              <a:custGeom>
                <a:avLst/>
                <a:gdLst>
                  <a:gd name="connsiteX0" fmla="*/ 31847 w 174198"/>
                  <a:gd name="connsiteY0" fmla="*/ 158994 h 178881"/>
                  <a:gd name="connsiteX1" fmla="*/ 26995 w 174198"/>
                  <a:gd name="connsiteY1" fmla="*/ 154803 h 178881"/>
                  <a:gd name="connsiteX2" fmla="*/ 6257 w 174198"/>
                  <a:gd name="connsiteY2" fmla="*/ 86604 h 178881"/>
                  <a:gd name="connsiteX3" fmla="*/ 64475 w 174198"/>
                  <a:gd name="connsiteY3" fmla="*/ 19929 h 178881"/>
                  <a:gd name="connsiteX4" fmla="*/ 148188 w 174198"/>
                  <a:gd name="connsiteY4" fmla="*/ 14880 h 178881"/>
                  <a:gd name="connsiteX5" fmla="*/ 153040 w 174198"/>
                  <a:gd name="connsiteY5" fmla="*/ 19167 h 178881"/>
                  <a:gd name="connsiteX6" fmla="*/ 160364 w 174198"/>
                  <a:gd name="connsiteY6" fmla="*/ 102796 h 178881"/>
                  <a:gd name="connsiteX7" fmla="*/ 102241 w 174198"/>
                  <a:gd name="connsiteY7" fmla="*/ 169471 h 178881"/>
                  <a:gd name="connsiteX8" fmla="*/ 31847 w 174198"/>
                  <a:gd name="connsiteY8" fmla="*/ 158994 h 17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198" h="178881">
                    <a:moveTo>
                      <a:pt x="31847" y="158994"/>
                    </a:moveTo>
                    <a:lnTo>
                      <a:pt x="26995" y="154803"/>
                    </a:lnTo>
                    <a:cubicBezTo>
                      <a:pt x="1977" y="133181"/>
                      <a:pt x="-7346" y="102511"/>
                      <a:pt x="6257" y="86604"/>
                    </a:cubicBezTo>
                    <a:lnTo>
                      <a:pt x="64475" y="19929"/>
                    </a:lnTo>
                    <a:cubicBezTo>
                      <a:pt x="86240" y="-4529"/>
                      <a:pt x="123649" y="-6785"/>
                      <a:pt x="148188" y="14880"/>
                    </a:cubicBezTo>
                    <a:lnTo>
                      <a:pt x="153040" y="19167"/>
                    </a:lnTo>
                    <a:cubicBezTo>
                      <a:pt x="178087" y="40256"/>
                      <a:pt x="181364" y="77664"/>
                      <a:pt x="160364" y="102796"/>
                    </a:cubicBezTo>
                    <a:lnTo>
                      <a:pt x="102241" y="169471"/>
                    </a:lnTo>
                    <a:cubicBezTo>
                      <a:pt x="88543" y="185378"/>
                      <a:pt x="56865" y="180615"/>
                      <a:pt x="31847" y="158994"/>
                    </a:cubicBezTo>
                    <a:close/>
                  </a:path>
                </a:pathLst>
              </a:custGeom>
              <a:noFill/>
              <a:ln w="19050" cap="flat">
                <a:solidFill>
                  <a:schemeClr val="bg2"/>
                </a:solid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3DBC960-7796-CD45-9414-B92439E4064D}"/>
                  </a:ext>
                </a:extLst>
              </p:cNvPr>
              <p:cNvSpPr/>
              <p:nvPr/>
            </p:nvSpPr>
            <p:spPr>
              <a:xfrm>
                <a:off x="5035491" y="3912783"/>
                <a:ext cx="174248" cy="178851"/>
              </a:xfrm>
              <a:custGeom>
                <a:avLst/>
                <a:gdLst>
                  <a:gd name="connsiteX0" fmla="*/ 31889 w 174248"/>
                  <a:gd name="connsiteY0" fmla="*/ 158963 h 178851"/>
                  <a:gd name="connsiteX1" fmla="*/ 27037 w 174248"/>
                  <a:gd name="connsiteY1" fmla="*/ 154677 h 178851"/>
                  <a:gd name="connsiteX2" fmla="*/ 6299 w 174248"/>
                  <a:gd name="connsiteY2" fmla="*/ 86573 h 178851"/>
                  <a:gd name="connsiteX3" fmla="*/ 64423 w 174248"/>
                  <a:gd name="connsiteY3" fmla="*/ 19898 h 178851"/>
                  <a:gd name="connsiteX4" fmla="*/ 148230 w 174248"/>
                  <a:gd name="connsiteY4" fmla="*/ 14850 h 178851"/>
                  <a:gd name="connsiteX5" fmla="*/ 153082 w 174248"/>
                  <a:gd name="connsiteY5" fmla="*/ 19041 h 178851"/>
                  <a:gd name="connsiteX6" fmla="*/ 160407 w 174248"/>
                  <a:gd name="connsiteY6" fmla="*/ 102766 h 178851"/>
                  <a:gd name="connsiteX7" fmla="*/ 102283 w 174248"/>
                  <a:gd name="connsiteY7" fmla="*/ 169441 h 178851"/>
                  <a:gd name="connsiteX8" fmla="*/ 31889 w 174248"/>
                  <a:gd name="connsiteY8" fmla="*/ 158963 h 17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248" h="178851">
                    <a:moveTo>
                      <a:pt x="31889" y="158963"/>
                    </a:moveTo>
                    <a:lnTo>
                      <a:pt x="27037" y="154677"/>
                    </a:lnTo>
                    <a:cubicBezTo>
                      <a:pt x="2019" y="133055"/>
                      <a:pt x="-7399" y="102385"/>
                      <a:pt x="6299" y="86573"/>
                    </a:cubicBezTo>
                    <a:lnTo>
                      <a:pt x="64423" y="19898"/>
                    </a:lnTo>
                    <a:cubicBezTo>
                      <a:pt x="86245" y="-4520"/>
                      <a:pt x="123642" y="-6773"/>
                      <a:pt x="148230" y="14850"/>
                    </a:cubicBezTo>
                    <a:lnTo>
                      <a:pt x="153082" y="19041"/>
                    </a:lnTo>
                    <a:cubicBezTo>
                      <a:pt x="178141" y="40164"/>
                      <a:pt x="181416" y="77602"/>
                      <a:pt x="160407" y="102766"/>
                    </a:cubicBezTo>
                    <a:lnTo>
                      <a:pt x="102283" y="169441"/>
                    </a:lnTo>
                    <a:cubicBezTo>
                      <a:pt x="88585" y="185347"/>
                      <a:pt x="56908" y="180585"/>
                      <a:pt x="31889" y="158963"/>
                    </a:cubicBezTo>
                    <a:close/>
                  </a:path>
                </a:pathLst>
              </a:custGeom>
              <a:noFill/>
              <a:ln w="19050" cap="flat">
                <a:solidFill>
                  <a:schemeClr val="bg2"/>
                </a:solid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14504A15-2DCE-364A-B0DA-144F48FE7C46}"/>
                  </a:ext>
                </a:extLst>
              </p:cNvPr>
              <p:cNvSpPr/>
              <p:nvPr/>
            </p:nvSpPr>
            <p:spPr>
              <a:xfrm>
                <a:off x="4706845" y="4501896"/>
                <a:ext cx="113963" cy="9525"/>
              </a:xfrm>
              <a:custGeom>
                <a:avLst/>
                <a:gdLst>
                  <a:gd name="connsiteX0" fmla="*/ 0 w 113963"/>
                  <a:gd name="connsiteY0" fmla="*/ 0 h 9525"/>
                  <a:gd name="connsiteX1" fmla="*/ 113964 w 113963"/>
                  <a:gd name="connsiteY1" fmla="*/ 0 h 9525"/>
                </a:gdLst>
                <a:ahLst/>
                <a:cxnLst>
                  <a:cxn ang="0">
                    <a:pos x="connsiteX0" y="connsiteY0"/>
                  </a:cxn>
                  <a:cxn ang="0">
                    <a:pos x="connsiteX1" y="connsiteY1"/>
                  </a:cxn>
                </a:cxnLst>
                <a:rect l="l" t="t" r="r" b="b"/>
                <a:pathLst>
                  <a:path w="113963" h="9525">
                    <a:moveTo>
                      <a:pt x="0" y="0"/>
                    </a:moveTo>
                    <a:lnTo>
                      <a:pt x="113964" y="0"/>
                    </a:lnTo>
                  </a:path>
                </a:pathLst>
              </a:custGeom>
              <a:ln w="19050" cap="flat">
                <a:solidFill>
                  <a:schemeClr val="bg2"/>
                </a:solid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3470413-DE2F-A94B-9AC2-04B13C5A6A37}"/>
                  </a:ext>
                </a:extLst>
              </p:cNvPr>
              <p:cNvSpPr/>
              <p:nvPr/>
            </p:nvSpPr>
            <p:spPr>
              <a:xfrm>
                <a:off x="4421746" y="3560063"/>
                <a:ext cx="655622" cy="335661"/>
              </a:xfrm>
              <a:custGeom>
                <a:avLst/>
                <a:gdLst>
                  <a:gd name="connsiteX0" fmla="*/ 655623 w 655622"/>
                  <a:gd name="connsiteY0" fmla="*/ 206407 h 335661"/>
                  <a:gd name="connsiteX1" fmla="*/ 655623 w 655622"/>
                  <a:gd name="connsiteY1" fmla="*/ 85725 h 335661"/>
                  <a:gd name="connsiteX2" fmla="*/ 570007 w 655622"/>
                  <a:gd name="connsiteY2" fmla="*/ 0 h 335661"/>
                  <a:gd name="connsiteX3" fmla="*/ 85615 w 655622"/>
                  <a:gd name="connsiteY3" fmla="*/ 0 h 335661"/>
                  <a:gd name="connsiteX4" fmla="*/ 0 w 655622"/>
                  <a:gd name="connsiteY4" fmla="*/ 85725 h 335661"/>
                  <a:gd name="connsiteX5" fmla="*/ 0 w 655622"/>
                  <a:gd name="connsiteY5" fmla="*/ 335661 h 33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622" h="335661">
                    <a:moveTo>
                      <a:pt x="655623" y="206407"/>
                    </a:moveTo>
                    <a:lnTo>
                      <a:pt x="655623" y="85725"/>
                    </a:lnTo>
                    <a:cubicBezTo>
                      <a:pt x="655623" y="38380"/>
                      <a:pt x="617291" y="0"/>
                      <a:pt x="570007" y="0"/>
                    </a:cubicBezTo>
                    <a:lnTo>
                      <a:pt x="85615" y="0"/>
                    </a:lnTo>
                    <a:cubicBezTo>
                      <a:pt x="38331" y="0"/>
                      <a:pt x="0" y="38380"/>
                      <a:pt x="0" y="85725"/>
                    </a:cubicBezTo>
                    <a:lnTo>
                      <a:pt x="0" y="335661"/>
                    </a:lnTo>
                  </a:path>
                </a:pathLst>
              </a:custGeom>
              <a:noFill/>
              <a:ln w="19050" cap="flat">
                <a:solidFill>
                  <a:schemeClr val="bg2"/>
                </a:solid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6B3C2AB-8C09-204D-9D7E-845B8B4A630A}"/>
                  </a:ext>
                </a:extLst>
              </p:cNvPr>
              <p:cNvSpPr/>
              <p:nvPr/>
            </p:nvSpPr>
            <p:spPr>
              <a:xfrm>
                <a:off x="4523343" y="4433697"/>
                <a:ext cx="554120" cy="153828"/>
              </a:xfrm>
              <a:custGeom>
                <a:avLst/>
                <a:gdLst>
                  <a:gd name="connsiteX0" fmla="*/ 0 w 554120"/>
                  <a:gd name="connsiteY0" fmla="*/ 153829 h 153828"/>
                  <a:gd name="connsiteX1" fmla="*/ 468506 w 554120"/>
                  <a:gd name="connsiteY1" fmla="*/ 153829 h 153828"/>
                  <a:gd name="connsiteX2" fmla="*/ 554121 w 554120"/>
                  <a:gd name="connsiteY2" fmla="*/ 68104 h 153828"/>
                  <a:gd name="connsiteX3" fmla="*/ 554121 w 554120"/>
                  <a:gd name="connsiteY3" fmla="*/ 68104 h 153828"/>
                  <a:gd name="connsiteX4" fmla="*/ 554121 w 554120"/>
                  <a:gd name="connsiteY4" fmla="*/ 0 h 15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120" h="153828">
                    <a:moveTo>
                      <a:pt x="0" y="153829"/>
                    </a:moveTo>
                    <a:lnTo>
                      <a:pt x="468506" y="153829"/>
                    </a:lnTo>
                    <a:cubicBezTo>
                      <a:pt x="515789" y="153829"/>
                      <a:pt x="554121" y="115448"/>
                      <a:pt x="554121" y="68104"/>
                    </a:cubicBezTo>
                    <a:lnTo>
                      <a:pt x="554121" y="68104"/>
                    </a:lnTo>
                    <a:lnTo>
                      <a:pt x="554121" y="0"/>
                    </a:lnTo>
                  </a:path>
                </a:pathLst>
              </a:custGeom>
              <a:noFill/>
              <a:ln w="19050" cap="flat">
                <a:solidFill>
                  <a:schemeClr val="bg2"/>
                </a:solid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403EE4DD-DEA0-5443-BAC0-3FB02F68A7A6}"/>
                  </a:ext>
                </a:extLst>
              </p:cNvPr>
              <p:cNvSpPr/>
              <p:nvPr/>
            </p:nvSpPr>
            <p:spPr>
              <a:xfrm>
                <a:off x="3994241" y="4473416"/>
                <a:ext cx="539090" cy="397097"/>
              </a:xfrm>
              <a:custGeom>
                <a:avLst/>
                <a:gdLst>
                  <a:gd name="connsiteX0" fmla="*/ 539091 w 539090"/>
                  <a:gd name="connsiteY0" fmla="*/ 397097 h 397097"/>
                  <a:gd name="connsiteX1" fmla="*/ 142502 w 539090"/>
                  <a:gd name="connsiteY1" fmla="*/ 0 h 397097"/>
                  <a:gd name="connsiteX2" fmla="*/ 0 w 539090"/>
                  <a:gd name="connsiteY2" fmla="*/ 142685 h 397097"/>
                  <a:gd name="connsiteX3" fmla="*/ 228022 w 539090"/>
                  <a:gd name="connsiteY3" fmla="*/ 370999 h 397097"/>
                </a:gdLst>
                <a:ahLst/>
                <a:cxnLst>
                  <a:cxn ang="0">
                    <a:pos x="connsiteX0" y="connsiteY0"/>
                  </a:cxn>
                  <a:cxn ang="0">
                    <a:pos x="connsiteX1" y="connsiteY1"/>
                  </a:cxn>
                  <a:cxn ang="0">
                    <a:pos x="connsiteX2" y="connsiteY2"/>
                  </a:cxn>
                  <a:cxn ang="0">
                    <a:pos x="connsiteX3" y="connsiteY3"/>
                  </a:cxn>
                </a:cxnLst>
                <a:rect l="l" t="t" r="r" b="b"/>
                <a:pathLst>
                  <a:path w="539090" h="397097">
                    <a:moveTo>
                      <a:pt x="539091" y="397097"/>
                    </a:moveTo>
                    <a:lnTo>
                      <a:pt x="142502" y="0"/>
                    </a:lnTo>
                    <a:lnTo>
                      <a:pt x="0" y="142685"/>
                    </a:lnTo>
                    <a:lnTo>
                      <a:pt x="228022" y="370999"/>
                    </a:lnTo>
                  </a:path>
                </a:pathLst>
              </a:custGeom>
              <a:noFill/>
              <a:ln w="19050" cap="flat">
                <a:solidFill>
                  <a:schemeClr val="bg2"/>
                </a:solid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F02EBB4-8528-8E46-8149-9C09ACB7E789}"/>
                  </a:ext>
                </a:extLst>
              </p:cNvPr>
              <p:cNvSpPr/>
              <p:nvPr/>
            </p:nvSpPr>
            <p:spPr>
              <a:xfrm>
                <a:off x="4119810" y="4599146"/>
                <a:ext cx="61072" cy="61055"/>
              </a:xfrm>
              <a:custGeom>
                <a:avLst/>
                <a:gdLst>
                  <a:gd name="connsiteX0" fmla="*/ 0 w 61072"/>
                  <a:gd name="connsiteY0" fmla="*/ 0 h 61055"/>
                  <a:gd name="connsiteX1" fmla="*/ 61072 w 61072"/>
                  <a:gd name="connsiteY1" fmla="*/ 61055 h 61055"/>
                </a:gdLst>
                <a:ahLst/>
                <a:cxnLst>
                  <a:cxn ang="0">
                    <a:pos x="connsiteX0" y="connsiteY0"/>
                  </a:cxn>
                  <a:cxn ang="0">
                    <a:pos x="connsiteX1" y="connsiteY1"/>
                  </a:cxn>
                </a:cxnLst>
                <a:rect l="l" t="t" r="r" b="b"/>
                <a:pathLst>
                  <a:path w="61072" h="61055">
                    <a:moveTo>
                      <a:pt x="0" y="0"/>
                    </a:moveTo>
                    <a:lnTo>
                      <a:pt x="61072" y="61055"/>
                    </a:lnTo>
                  </a:path>
                </a:pathLst>
              </a:custGeom>
              <a:ln w="19050" cap="flat">
                <a:solidFill>
                  <a:schemeClr val="bg2"/>
                </a:solid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C867E39D-58FA-9441-A5E3-F49009FC8110}"/>
                  </a:ext>
                </a:extLst>
              </p:cNvPr>
              <p:cNvSpPr/>
              <p:nvPr/>
            </p:nvSpPr>
            <p:spPr>
              <a:xfrm>
                <a:off x="4592786" y="3845528"/>
                <a:ext cx="342080" cy="342519"/>
              </a:xfrm>
              <a:custGeom>
                <a:avLst/>
                <a:gdLst>
                  <a:gd name="connsiteX0" fmla="*/ 228022 w 342080"/>
                  <a:gd name="connsiteY0" fmla="*/ 114109 h 342519"/>
                  <a:gd name="connsiteX1" fmla="*/ 228022 w 342080"/>
                  <a:gd name="connsiteY1" fmla="*/ 0 h 342519"/>
                  <a:gd name="connsiteX2" fmla="*/ 114059 w 342080"/>
                  <a:gd name="connsiteY2" fmla="*/ 0 h 342519"/>
                  <a:gd name="connsiteX3" fmla="*/ 114059 w 342080"/>
                  <a:gd name="connsiteY3" fmla="*/ 114109 h 342519"/>
                  <a:gd name="connsiteX4" fmla="*/ 0 w 342080"/>
                  <a:gd name="connsiteY4" fmla="*/ 114109 h 342519"/>
                  <a:gd name="connsiteX5" fmla="*/ 0 w 342080"/>
                  <a:gd name="connsiteY5" fmla="*/ 228314 h 342519"/>
                  <a:gd name="connsiteX6" fmla="*/ 114059 w 342080"/>
                  <a:gd name="connsiteY6" fmla="*/ 228314 h 342519"/>
                  <a:gd name="connsiteX7" fmla="*/ 114059 w 342080"/>
                  <a:gd name="connsiteY7" fmla="*/ 342519 h 342519"/>
                  <a:gd name="connsiteX8" fmla="*/ 228022 w 342080"/>
                  <a:gd name="connsiteY8" fmla="*/ 342519 h 342519"/>
                  <a:gd name="connsiteX9" fmla="*/ 228022 w 342080"/>
                  <a:gd name="connsiteY9" fmla="*/ 228314 h 342519"/>
                  <a:gd name="connsiteX10" fmla="*/ 342081 w 342080"/>
                  <a:gd name="connsiteY10" fmla="*/ 228314 h 342519"/>
                  <a:gd name="connsiteX11" fmla="*/ 342081 w 342080"/>
                  <a:gd name="connsiteY11" fmla="*/ 114109 h 342519"/>
                  <a:gd name="connsiteX12" fmla="*/ 228022 w 342080"/>
                  <a:gd name="connsiteY12" fmla="*/ 114109 h 34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080" h="342519">
                    <a:moveTo>
                      <a:pt x="228022" y="114109"/>
                    </a:moveTo>
                    <a:lnTo>
                      <a:pt x="228022" y="0"/>
                    </a:lnTo>
                    <a:lnTo>
                      <a:pt x="114059" y="0"/>
                    </a:lnTo>
                    <a:lnTo>
                      <a:pt x="114059" y="114109"/>
                    </a:lnTo>
                    <a:lnTo>
                      <a:pt x="0" y="114109"/>
                    </a:lnTo>
                    <a:lnTo>
                      <a:pt x="0" y="228314"/>
                    </a:lnTo>
                    <a:lnTo>
                      <a:pt x="114059" y="228314"/>
                    </a:lnTo>
                    <a:lnTo>
                      <a:pt x="114059" y="342519"/>
                    </a:lnTo>
                    <a:lnTo>
                      <a:pt x="228022" y="342519"/>
                    </a:lnTo>
                    <a:lnTo>
                      <a:pt x="228022" y="228314"/>
                    </a:lnTo>
                    <a:lnTo>
                      <a:pt x="342081" y="228314"/>
                    </a:lnTo>
                    <a:lnTo>
                      <a:pt x="342081" y="114109"/>
                    </a:lnTo>
                    <a:lnTo>
                      <a:pt x="228022" y="114109"/>
                    </a:lnTo>
                    <a:close/>
                  </a:path>
                </a:pathLst>
              </a:custGeom>
              <a:noFill/>
              <a:ln w="19050" cap="flat">
                <a:solidFill>
                  <a:schemeClr val="bg2"/>
                </a:solidFill>
                <a:prstDash val="solid"/>
                <a:miter/>
              </a:ln>
            </p:spPr>
            <p:txBody>
              <a:bodyPr rtlCol="0" anchor="ctr"/>
              <a:lstStyle/>
              <a:p>
                <a:endParaRPr lang="en-US"/>
              </a:p>
            </p:txBody>
          </p:sp>
        </p:grpSp>
      </p:grpSp>
      <p:grpSp>
        <p:nvGrpSpPr>
          <p:cNvPr id="4" name="Group 3">
            <a:extLst>
              <a:ext uri="{FF2B5EF4-FFF2-40B4-BE49-F238E27FC236}">
                <a16:creationId xmlns:a16="http://schemas.microsoft.com/office/drawing/2014/main" id="{2743EEF0-5D6C-6A4B-BB8D-1D4A3EBA0D5F}"/>
              </a:ext>
            </a:extLst>
          </p:cNvPr>
          <p:cNvGrpSpPr/>
          <p:nvPr/>
        </p:nvGrpSpPr>
        <p:grpSpPr>
          <a:xfrm>
            <a:off x="5154599" y="3418443"/>
            <a:ext cx="719999" cy="720000"/>
            <a:chOff x="5154599" y="3418443"/>
            <a:chExt cx="719999" cy="720000"/>
          </a:xfrm>
        </p:grpSpPr>
        <p:sp>
          <p:nvSpPr>
            <p:cNvPr id="19" name="Freeform 18">
              <a:extLst>
                <a:ext uri="{FF2B5EF4-FFF2-40B4-BE49-F238E27FC236}">
                  <a16:creationId xmlns:a16="http://schemas.microsoft.com/office/drawing/2014/main" id="{B68B11E7-A615-EA47-9FBC-058C6CF0E461}"/>
                </a:ext>
              </a:extLst>
            </p:cNvPr>
            <p:cNvSpPr>
              <a:spLocks noChangeAspect="1"/>
            </p:cNvSpPr>
            <p:nvPr/>
          </p:nvSpPr>
          <p:spPr>
            <a:xfrm>
              <a:off x="5154599" y="3418443"/>
              <a:ext cx="719999" cy="720000"/>
            </a:xfrm>
            <a:custGeom>
              <a:avLst/>
              <a:gdLst>
                <a:gd name="connsiteX0" fmla="*/ 0 w 1193425"/>
                <a:gd name="connsiteY0" fmla="*/ 596713 h 1193425"/>
                <a:gd name="connsiteX1" fmla="*/ 596713 w 1193425"/>
                <a:gd name="connsiteY1" fmla="*/ 0 h 1193425"/>
                <a:gd name="connsiteX2" fmla="*/ 1193426 w 1193425"/>
                <a:gd name="connsiteY2" fmla="*/ 596713 h 1193425"/>
                <a:gd name="connsiteX3" fmla="*/ 596713 w 1193425"/>
                <a:gd name="connsiteY3" fmla="*/ 1193426 h 1193425"/>
                <a:gd name="connsiteX4" fmla="*/ 0 w 1193425"/>
                <a:gd name="connsiteY4" fmla="*/ 596713 h 1193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425" h="1193425">
                  <a:moveTo>
                    <a:pt x="0" y="596713"/>
                  </a:moveTo>
                  <a:cubicBezTo>
                    <a:pt x="0" y="267158"/>
                    <a:pt x="267158" y="0"/>
                    <a:pt x="596713" y="0"/>
                  </a:cubicBezTo>
                  <a:cubicBezTo>
                    <a:pt x="926268" y="0"/>
                    <a:pt x="1193426" y="267158"/>
                    <a:pt x="1193426" y="596713"/>
                  </a:cubicBezTo>
                  <a:cubicBezTo>
                    <a:pt x="1193426" y="926268"/>
                    <a:pt x="926268" y="1193426"/>
                    <a:pt x="596713" y="1193426"/>
                  </a:cubicBezTo>
                  <a:cubicBezTo>
                    <a:pt x="267158" y="1193426"/>
                    <a:pt x="0" y="926268"/>
                    <a:pt x="0" y="596713"/>
                  </a:cubicBezTo>
                  <a:close/>
                </a:path>
              </a:pathLst>
            </a:custGeom>
            <a:solidFill>
              <a:schemeClr val="bg1"/>
            </a:solidFill>
            <a:ln w="25400">
              <a:solidFill>
                <a:schemeClr val="bg2"/>
              </a:solidFill>
            </a:ln>
            <a:effectLst>
              <a:outerShdw blurRad="127000" sx="103000" sy="103000" algn="ctr" rotWithShape="0">
                <a:prstClr val="black">
                  <a:alpha val="2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2266950" rtl="0" eaLnBrk="1" fontAlgn="auto" latinLnBrk="0" hangingPunct="1">
                <a:lnSpc>
                  <a:spcPct val="90000"/>
                </a:lnSpc>
                <a:spcBef>
                  <a:spcPct val="0"/>
                </a:spcBef>
                <a:spcAft>
                  <a:spcPct val="35000"/>
                </a:spcAft>
                <a:buClr>
                  <a:srgbClr val="000000"/>
                </a:buClr>
                <a:buSzTx/>
                <a:buFont typeface="Arial"/>
                <a:buNone/>
                <a:tabLst/>
                <a:defRPr/>
              </a:pPr>
              <a:endParaRPr kumimoji="0" lang="en-GB" b="1" i="0" u="none" strike="noStrike" kern="1200" cap="none" spc="0" normalizeH="0" baseline="0" noProof="0" dirty="0">
                <a:ln>
                  <a:noFill/>
                </a:ln>
                <a:solidFill>
                  <a:srgbClr val="FF0000"/>
                </a:solidFill>
                <a:effectLst/>
                <a:uLnTx/>
                <a:uFillTx/>
                <a:latin typeface="Georgia" panose="02040502050405020303" pitchFamily="18" charset="0"/>
                <a:ea typeface="+mn-ea"/>
                <a:cs typeface="+mn-cs"/>
                <a:sym typeface="Arial"/>
              </a:endParaRPr>
            </a:p>
          </p:txBody>
        </p:sp>
        <p:grpSp>
          <p:nvGrpSpPr>
            <p:cNvPr id="60" name="Group 59">
              <a:extLst>
                <a:ext uri="{FF2B5EF4-FFF2-40B4-BE49-F238E27FC236}">
                  <a16:creationId xmlns:a16="http://schemas.microsoft.com/office/drawing/2014/main" id="{DACFB44D-E369-8B46-B8A5-131CA3D7EF01}"/>
                </a:ext>
              </a:extLst>
            </p:cNvPr>
            <p:cNvGrpSpPr/>
            <p:nvPr/>
          </p:nvGrpSpPr>
          <p:grpSpPr>
            <a:xfrm>
              <a:off x="5327493" y="3575283"/>
              <a:ext cx="304410" cy="406321"/>
              <a:chOff x="6729076" y="3625310"/>
              <a:chExt cx="1096731" cy="1463897"/>
            </a:xfrm>
          </p:grpSpPr>
          <p:sp>
            <p:nvSpPr>
              <p:cNvPr id="61" name="Freeform 60">
                <a:extLst>
                  <a:ext uri="{FF2B5EF4-FFF2-40B4-BE49-F238E27FC236}">
                    <a16:creationId xmlns:a16="http://schemas.microsoft.com/office/drawing/2014/main" id="{5A29C4F9-4C33-A048-9CD1-40D6B4B0A88A}"/>
                  </a:ext>
                </a:extLst>
              </p:cNvPr>
              <p:cNvSpPr/>
              <p:nvPr/>
            </p:nvSpPr>
            <p:spPr>
              <a:xfrm>
                <a:off x="7725716" y="3991736"/>
                <a:ext cx="99646" cy="1097470"/>
              </a:xfrm>
              <a:custGeom>
                <a:avLst/>
                <a:gdLst>
                  <a:gd name="connsiteX0" fmla="*/ 17 w 99646"/>
                  <a:gd name="connsiteY0" fmla="*/ 1097471 h 1097470"/>
                  <a:gd name="connsiteX1" fmla="*/ 17 w 99646"/>
                  <a:gd name="connsiteY1" fmla="*/ 670560 h 1097470"/>
                  <a:gd name="connsiteX2" fmla="*/ 99615 w 99646"/>
                  <a:gd name="connsiteY2" fmla="*/ 432435 h 1097470"/>
                  <a:gd name="connsiteX3" fmla="*/ 99615 w 99646"/>
                  <a:gd name="connsiteY3" fmla="*/ 0 h 1097470"/>
                </a:gdLst>
                <a:ahLst/>
                <a:cxnLst>
                  <a:cxn ang="0">
                    <a:pos x="connsiteX0" y="connsiteY0"/>
                  </a:cxn>
                  <a:cxn ang="0">
                    <a:pos x="connsiteX1" y="connsiteY1"/>
                  </a:cxn>
                  <a:cxn ang="0">
                    <a:pos x="connsiteX2" y="connsiteY2"/>
                  </a:cxn>
                  <a:cxn ang="0">
                    <a:pos x="connsiteX3" y="connsiteY3"/>
                  </a:cxn>
                </a:cxnLst>
                <a:rect l="l" t="t" r="r" b="b"/>
                <a:pathLst>
                  <a:path w="99646" h="1097470">
                    <a:moveTo>
                      <a:pt x="17" y="1097471"/>
                    </a:moveTo>
                    <a:lnTo>
                      <a:pt x="17" y="670560"/>
                    </a:lnTo>
                    <a:cubicBezTo>
                      <a:pt x="-1506" y="599885"/>
                      <a:pt x="101709" y="531876"/>
                      <a:pt x="99615" y="432435"/>
                    </a:cubicBezTo>
                    <a:lnTo>
                      <a:pt x="99615" y="0"/>
                    </a:lnTo>
                  </a:path>
                </a:pathLst>
              </a:custGeom>
              <a:noFill/>
              <a:ln w="19050" cap="flat">
                <a:solidFill>
                  <a:schemeClr val="bg2"/>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720BEAD3-2BB7-7D46-B77A-FA156B1AD6B6}"/>
                  </a:ext>
                </a:extLst>
              </p:cNvPr>
              <p:cNvSpPr/>
              <p:nvPr/>
            </p:nvSpPr>
            <p:spPr>
              <a:xfrm>
                <a:off x="6729076" y="3892391"/>
                <a:ext cx="697669" cy="1196816"/>
              </a:xfrm>
              <a:custGeom>
                <a:avLst/>
                <a:gdLst>
                  <a:gd name="connsiteX0" fmla="*/ 664470 w 697669"/>
                  <a:gd name="connsiteY0" fmla="*/ 565309 h 1196816"/>
                  <a:gd name="connsiteX1" fmla="*/ 299083 w 697669"/>
                  <a:gd name="connsiteY1" fmla="*/ 232791 h 1196816"/>
                  <a:gd name="connsiteX2" fmla="*/ 531576 w 697669"/>
                  <a:gd name="connsiteY2" fmla="*/ 232791 h 1196816"/>
                  <a:gd name="connsiteX3" fmla="*/ 697669 w 697669"/>
                  <a:gd name="connsiteY3" fmla="*/ 0 h 1196816"/>
                  <a:gd name="connsiteX4" fmla="*/ 199293 w 697669"/>
                  <a:gd name="connsiteY4" fmla="*/ 0 h 1196816"/>
                  <a:gd name="connsiteX5" fmla="*/ 81144 w 697669"/>
                  <a:gd name="connsiteY5" fmla="*/ 126968 h 1196816"/>
                  <a:gd name="connsiteX6" fmla="*/ 0 w 697669"/>
                  <a:gd name="connsiteY6" fmla="*/ 332518 h 1196816"/>
                  <a:gd name="connsiteX7" fmla="*/ 145261 w 697669"/>
                  <a:gd name="connsiteY7" fmla="*/ 541211 h 1196816"/>
                  <a:gd name="connsiteX8" fmla="*/ 332092 w 697669"/>
                  <a:gd name="connsiteY8" fmla="*/ 731711 h 1196816"/>
                  <a:gd name="connsiteX9" fmla="*/ 332092 w 697669"/>
                  <a:gd name="connsiteY9" fmla="*/ 1196816 h 119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7669" h="1196816">
                    <a:moveTo>
                      <a:pt x="664470" y="565309"/>
                    </a:moveTo>
                    <a:cubicBezTo>
                      <a:pt x="660760" y="388144"/>
                      <a:pt x="401060" y="232791"/>
                      <a:pt x="299083" y="232791"/>
                    </a:cubicBezTo>
                    <a:lnTo>
                      <a:pt x="531576" y="232791"/>
                    </a:lnTo>
                    <a:cubicBezTo>
                      <a:pt x="679024" y="232791"/>
                      <a:pt x="697669" y="65722"/>
                      <a:pt x="697669" y="0"/>
                    </a:cubicBezTo>
                    <a:lnTo>
                      <a:pt x="199293" y="0"/>
                    </a:lnTo>
                    <a:cubicBezTo>
                      <a:pt x="134892" y="0"/>
                      <a:pt x="97506" y="90297"/>
                      <a:pt x="81144" y="126968"/>
                    </a:cubicBezTo>
                    <a:cubicBezTo>
                      <a:pt x="55840" y="183547"/>
                      <a:pt x="0" y="292037"/>
                      <a:pt x="0" y="332518"/>
                    </a:cubicBezTo>
                    <a:cubicBezTo>
                      <a:pt x="0" y="375095"/>
                      <a:pt x="77244" y="473107"/>
                      <a:pt x="145261" y="541211"/>
                    </a:cubicBezTo>
                    <a:cubicBezTo>
                      <a:pt x="216797" y="612838"/>
                      <a:pt x="332092" y="731711"/>
                      <a:pt x="332092" y="731711"/>
                    </a:cubicBezTo>
                    <a:lnTo>
                      <a:pt x="332092" y="1196816"/>
                    </a:lnTo>
                  </a:path>
                </a:pathLst>
              </a:custGeom>
              <a:noFill/>
              <a:ln w="19050" cap="flat">
                <a:solidFill>
                  <a:schemeClr val="bg2"/>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8B6C42A4-877A-FA46-9595-6E3594A2855F}"/>
                  </a:ext>
                </a:extLst>
              </p:cNvPr>
              <p:cNvSpPr/>
              <p:nvPr/>
            </p:nvSpPr>
            <p:spPr>
              <a:xfrm>
                <a:off x="7626039" y="3692270"/>
                <a:ext cx="199768" cy="365950"/>
              </a:xfrm>
              <a:custGeom>
                <a:avLst/>
                <a:gdLst>
                  <a:gd name="connsiteX0" fmla="*/ 199293 w 199768"/>
                  <a:gd name="connsiteY0" fmla="*/ 365950 h 365950"/>
                  <a:gd name="connsiteX1" fmla="*/ 0 w 199768"/>
                  <a:gd name="connsiteY1" fmla="*/ 365950 h 365950"/>
                  <a:gd name="connsiteX2" fmla="*/ 0 w 199768"/>
                  <a:gd name="connsiteY2" fmla="*/ 66675 h 365950"/>
                  <a:gd name="connsiteX3" fmla="*/ 66590 w 199768"/>
                  <a:gd name="connsiteY3" fmla="*/ 0 h 365950"/>
                  <a:gd name="connsiteX4" fmla="*/ 133179 w 199768"/>
                  <a:gd name="connsiteY4" fmla="*/ 0 h 365950"/>
                  <a:gd name="connsiteX5" fmla="*/ 199769 w 199768"/>
                  <a:gd name="connsiteY5" fmla="*/ 66675 h 36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768" h="365950">
                    <a:moveTo>
                      <a:pt x="199293" y="365950"/>
                    </a:moveTo>
                    <a:lnTo>
                      <a:pt x="0" y="365950"/>
                    </a:lnTo>
                    <a:lnTo>
                      <a:pt x="0" y="66675"/>
                    </a:lnTo>
                    <a:cubicBezTo>
                      <a:pt x="0" y="29851"/>
                      <a:pt x="29813" y="0"/>
                      <a:pt x="66590" y="0"/>
                    </a:cubicBezTo>
                    <a:lnTo>
                      <a:pt x="133179" y="0"/>
                    </a:lnTo>
                    <a:cubicBezTo>
                      <a:pt x="169955" y="0"/>
                      <a:pt x="199769" y="29851"/>
                      <a:pt x="199769" y="66675"/>
                    </a:cubicBezTo>
                    <a:close/>
                  </a:path>
                </a:pathLst>
              </a:custGeom>
              <a:noFill/>
              <a:ln w="19050" cap="flat">
                <a:solidFill>
                  <a:schemeClr val="bg2"/>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9E452E8A-94F5-CB43-B807-5310D0B0C4F2}"/>
                  </a:ext>
                </a:extLst>
              </p:cNvPr>
              <p:cNvSpPr/>
              <p:nvPr/>
            </p:nvSpPr>
            <p:spPr>
              <a:xfrm>
                <a:off x="7393546" y="3659028"/>
                <a:ext cx="232873" cy="365950"/>
              </a:xfrm>
              <a:custGeom>
                <a:avLst/>
                <a:gdLst>
                  <a:gd name="connsiteX0" fmla="*/ 0 w 232873"/>
                  <a:gd name="connsiteY0" fmla="*/ 232981 h 365950"/>
                  <a:gd name="connsiteX1" fmla="*/ 0 w 232873"/>
                  <a:gd name="connsiteY1" fmla="*/ 66675 h 365950"/>
                  <a:gd name="connsiteX2" fmla="*/ 66590 w 232873"/>
                  <a:gd name="connsiteY2" fmla="*/ 0 h 365950"/>
                  <a:gd name="connsiteX3" fmla="*/ 166284 w 232873"/>
                  <a:gd name="connsiteY3" fmla="*/ 0 h 365950"/>
                  <a:gd name="connsiteX4" fmla="*/ 232873 w 232873"/>
                  <a:gd name="connsiteY4" fmla="*/ 66675 h 365950"/>
                  <a:gd name="connsiteX5" fmla="*/ 232873 w 232873"/>
                  <a:gd name="connsiteY5" fmla="*/ 365951 h 365950"/>
                  <a:gd name="connsiteX6" fmla="*/ 0 w 232873"/>
                  <a:gd name="connsiteY6" fmla="*/ 365951 h 36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873" h="365950">
                    <a:moveTo>
                      <a:pt x="0" y="232981"/>
                    </a:moveTo>
                    <a:lnTo>
                      <a:pt x="0" y="66675"/>
                    </a:lnTo>
                    <a:cubicBezTo>
                      <a:pt x="0" y="29851"/>
                      <a:pt x="29813" y="0"/>
                      <a:pt x="66590" y="0"/>
                    </a:cubicBezTo>
                    <a:lnTo>
                      <a:pt x="166284" y="0"/>
                    </a:lnTo>
                    <a:cubicBezTo>
                      <a:pt x="203060" y="0"/>
                      <a:pt x="232873" y="29851"/>
                      <a:pt x="232873" y="66675"/>
                    </a:cubicBezTo>
                    <a:lnTo>
                      <a:pt x="232873" y="365951"/>
                    </a:lnTo>
                    <a:lnTo>
                      <a:pt x="0" y="365951"/>
                    </a:lnTo>
                  </a:path>
                </a:pathLst>
              </a:custGeom>
              <a:noFill/>
              <a:ln w="19050" cap="flat">
                <a:solidFill>
                  <a:schemeClr val="bg2"/>
                </a:solidFill>
                <a:prstDash val="solid"/>
                <a:round/>
              </a:ln>
            </p:spPr>
            <p:txBody>
              <a:bodyPr rtlCol="0" anchor="ctr"/>
              <a:lstStyle/>
              <a:p>
                <a:endParaRPr lang="en-US"/>
              </a:p>
            </p:txBody>
          </p:sp>
          <p:sp>
            <p:nvSpPr>
              <p:cNvPr id="65" name="Freeform 64">
                <a:extLst>
                  <a:ext uri="{FF2B5EF4-FFF2-40B4-BE49-F238E27FC236}">
                    <a16:creationId xmlns:a16="http://schemas.microsoft.com/office/drawing/2014/main" id="{834FF2BA-7B0F-5847-9B7C-8A0FD04F1DD3}"/>
                  </a:ext>
                </a:extLst>
              </p:cNvPr>
              <p:cNvSpPr/>
              <p:nvPr/>
            </p:nvSpPr>
            <p:spPr>
              <a:xfrm>
                <a:off x="6928370" y="3659028"/>
                <a:ext cx="232873" cy="232981"/>
              </a:xfrm>
              <a:custGeom>
                <a:avLst/>
                <a:gdLst>
                  <a:gd name="connsiteX0" fmla="*/ 0 w 232873"/>
                  <a:gd name="connsiteY0" fmla="*/ 232981 h 232981"/>
                  <a:gd name="connsiteX1" fmla="*/ 0 w 232873"/>
                  <a:gd name="connsiteY1" fmla="*/ 66675 h 232981"/>
                  <a:gd name="connsiteX2" fmla="*/ 66590 w 232873"/>
                  <a:gd name="connsiteY2" fmla="*/ 0 h 232981"/>
                  <a:gd name="connsiteX3" fmla="*/ 166284 w 232873"/>
                  <a:gd name="connsiteY3" fmla="*/ 0 h 232981"/>
                  <a:gd name="connsiteX4" fmla="*/ 232874 w 232873"/>
                  <a:gd name="connsiteY4" fmla="*/ 66675 h 232981"/>
                  <a:gd name="connsiteX5" fmla="*/ 232874 w 232873"/>
                  <a:gd name="connsiteY5" fmla="*/ 99917 h 23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73" h="232981">
                    <a:moveTo>
                      <a:pt x="0" y="232981"/>
                    </a:moveTo>
                    <a:lnTo>
                      <a:pt x="0" y="66675"/>
                    </a:lnTo>
                    <a:cubicBezTo>
                      <a:pt x="0" y="29851"/>
                      <a:pt x="29813" y="0"/>
                      <a:pt x="66590" y="0"/>
                    </a:cubicBezTo>
                    <a:lnTo>
                      <a:pt x="166284" y="0"/>
                    </a:lnTo>
                    <a:cubicBezTo>
                      <a:pt x="203060" y="0"/>
                      <a:pt x="232874" y="29851"/>
                      <a:pt x="232874" y="66675"/>
                    </a:cubicBezTo>
                    <a:lnTo>
                      <a:pt x="232874" y="99917"/>
                    </a:lnTo>
                  </a:path>
                </a:pathLst>
              </a:custGeom>
              <a:noFill/>
              <a:ln w="19050" cap="flat">
                <a:solidFill>
                  <a:schemeClr val="bg2"/>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23561895-C9AC-A548-A403-81B254FA3BDF}"/>
                  </a:ext>
                </a:extLst>
              </p:cNvPr>
              <p:cNvSpPr/>
              <p:nvPr/>
            </p:nvSpPr>
            <p:spPr>
              <a:xfrm>
                <a:off x="7161053" y="3625310"/>
                <a:ext cx="232873" cy="266699"/>
              </a:xfrm>
              <a:custGeom>
                <a:avLst/>
                <a:gdLst>
                  <a:gd name="connsiteX0" fmla="*/ 0 w 232873"/>
                  <a:gd name="connsiteY0" fmla="*/ 266700 h 266699"/>
                  <a:gd name="connsiteX1" fmla="*/ 0 w 232873"/>
                  <a:gd name="connsiteY1" fmla="*/ 66675 h 266699"/>
                  <a:gd name="connsiteX2" fmla="*/ 66590 w 232873"/>
                  <a:gd name="connsiteY2" fmla="*/ 0 h 266699"/>
                  <a:gd name="connsiteX3" fmla="*/ 166284 w 232873"/>
                  <a:gd name="connsiteY3" fmla="*/ 0 h 266699"/>
                  <a:gd name="connsiteX4" fmla="*/ 232874 w 232873"/>
                  <a:gd name="connsiteY4" fmla="*/ 66675 h 266699"/>
                  <a:gd name="connsiteX5" fmla="*/ 232874 w 232873"/>
                  <a:gd name="connsiteY5" fmla="*/ 99917 h 26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73" h="266699">
                    <a:moveTo>
                      <a:pt x="0" y="266700"/>
                    </a:moveTo>
                    <a:lnTo>
                      <a:pt x="0" y="66675"/>
                    </a:lnTo>
                    <a:cubicBezTo>
                      <a:pt x="0" y="29851"/>
                      <a:pt x="29813" y="0"/>
                      <a:pt x="66590" y="0"/>
                    </a:cubicBezTo>
                    <a:lnTo>
                      <a:pt x="166284" y="0"/>
                    </a:lnTo>
                    <a:cubicBezTo>
                      <a:pt x="203060" y="0"/>
                      <a:pt x="232874" y="29851"/>
                      <a:pt x="232874" y="66675"/>
                    </a:cubicBezTo>
                    <a:lnTo>
                      <a:pt x="232874" y="99917"/>
                    </a:lnTo>
                  </a:path>
                </a:pathLst>
              </a:custGeom>
              <a:noFill/>
              <a:ln w="19050" cap="flat">
                <a:solidFill>
                  <a:schemeClr val="bg2"/>
                </a:solidFill>
                <a:prstDash val="solid"/>
                <a:round/>
              </a:ln>
            </p:spPr>
            <p:txBody>
              <a:bodyPr rtlCol="0" anchor="ctr"/>
              <a:lstStyle/>
              <a:p>
                <a:endParaRPr lang="en-US"/>
              </a:p>
            </p:txBody>
          </p:sp>
        </p:grpSp>
      </p:grpSp>
      <p:sp>
        <p:nvSpPr>
          <p:cNvPr id="72" name="Google Shape;791;p27">
            <a:extLst>
              <a:ext uri="{FF2B5EF4-FFF2-40B4-BE49-F238E27FC236}">
                <a16:creationId xmlns:a16="http://schemas.microsoft.com/office/drawing/2014/main" id="{333A6963-E075-5946-B2A9-0A2A0E3FC46C}"/>
              </a:ext>
            </a:extLst>
          </p:cNvPr>
          <p:cNvSpPr/>
          <p:nvPr/>
        </p:nvSpPr>
        <p:spPr>
          <a:xfrm>
            <a:off x="6040488" y="1237552"/>
            <a:ext cx="5580063" cy="864000"/>
          </a:xfrm>
          <a:prstGeom prst="rect">
            <a:avLst/>
          </a:prstGeom>
          <a:noFill/>
          <a:ln>
            <a:noFill/>
          </a:ln>
        </p:spPr>
        <p:txBody>
          <a:bodyPr spcFirstLastPara="1" wrap="square" lIns="36000" tIns="36000" rIns="36000" bIns="36000" anchor="ctr" anchorCtr="0">
            <a:noAutofit/>
          </a:bodyPr>
          <a:lstStyle/>
          <a:p>
            <a:pPr marL="101600" lvl="0">
              <a:lnSpc>
                <a:spcPct val="110000"/>
              </a:lnSpc>
              <a:buClr>
                <a:srgbClr val="000000"/>
              </a:buClr>
              <a:defRPr/>
            </a:pPr>
            <a:r>
              <a:rPr lang="en-GB" sz="1600" b="1" spc="30" dirty="0">
                <a:latin typeface="Arial Black"/>
                <a:ea typeface="Arial Black"/>
                <a:cs typeface="Arial Black"/>
                <a:sym typeface="Arial"/>
              </a:rPr>
              <a:t>Insert text here</a:t>
            </a:r>
          </a:p>
        </p:txBody>
      </p:sp>
      <p:sp>
        <p:nvSpPr>
          <p:cNvPr id="73" name="Google Shape;795;p27">
            <a:extLst>
              <a:ext uri="{FF2B5EF4-FFF2-40B4-BE49-F238E27FC236}">
                <a16:creationId xmlns:a16="http://schemas.microsoft.com/office/drawing/2014/main" id="{335A9043-FE02-A14C-B4F7-83DB29D2D8AD}"/>
              </a:ext>
            </a:extLst>
          </p:cNvPr>
          <p:cNvSpPr/>
          <p:nvPr/>
        </p:nvSpPr>
        <p:spPr>
          <a:xfrm>
            <a:off x="6040488" y="2288046"/>
            <a:ext cx="5580063" cy="864000"/>
          </a:xfrm>
          <a:prstGeom prst="rect">
            <a:avLst/>
          </a:prstGeom>
          <a:noFill/>
          <a:ln>
            <a:noFill/>
          </a:ln>
        </p:spPr>
        <p:txBody>
          <a:bodyPr spcFirstLastPara="1" wrap="square" lIns="36000" tIns="36000" rIns="36000" bIns="36000" anchor="ctr" anchorCtr="0">
            <a:noAutofit/>
          </a:bodyPr>
          <a:lstStyle/>
          <a:p>
            <a:pPr marL="101600" lvl="0">
              <a:lnSpc>
                <a:spcPct val="110000"/>
              </a:lnSpc>
              <a:buClr>
                <a:srgbClr val="000000"/>
              </a:buClr>
              <a:defRPr/>
            </a:pPr>
            <a:r>
              <a:rPr lang="en-GB" sz="1600" b="1" spc="30" dirty="0">
                <a:latin typeface="Arial Black"/>
                <a:ea typeface="Arial Black"/>
                <a:cs typeface="Arial Black"/>
                <a:sym typeface="Arial"/>
              </a:rPr>
              <a:t>Insert text here</a:t>
            </a:r>
          </a:p>
        </p:txBody>
      </p:sp>
      <p:sp>
        <p:nvSpPr>
          <p:cNvPr id="74" name="Google Shape;796;p27">
            <a:extLst>
              <a:ext uri="{FF2B5EF4-FFF2-40B4-BE49-F238E27FC236}">
                <a16:creationId xmlns:a16="http://schemas.microsoft.com/office/drawing/2014/main" id="{B67DC9E0-74E7-524A-B0BC-E171D4521208}"/>
              </a:ext>
            </a:extLst>
          </p:cNvPr>
          <p:cNvSpPr/>
          <p:nvPr/>
        </p:nvSpPr>
        <p:spPr>
          <a:xfrm>
            <a:off x="6040488" y="3338540"/>
            <a:ext cx="5580063" cy="864000"/>
          </a:xfrm>
          <a:prstGeom prst="rect">
            <a:avLst/>
          </a:prstGeom>
          <a:noFill/>
          <a:ln>
            <a:noFill/>
          </a:ln>
        </p:spPr>
        <p:txBody>
          <a:bodyPr spcFirstLastPara="1" wrap="square" lIns="36000" tIns="36000" rIns="36000" bIns="36000" anchor="ctr" anchorCtr="0">
            <a:noAutofit/>
          </a:bodyPr>
          <a:lstStyle/>
          <a:p>
            <a:pPr marL="101600" lvl="0">
              <a:lnSpc>
                <a:spcPct val="110000"/>
              </a:lnSpc>
              <a:buClr>
                <a:srgbClr val="000000"/>
              </a:buClr>
              <a:defRPr/>
            </a:pPr>
            <a:r>
              <a:rPr lang="en-GB" sz="1600" b="1" spc="30" dirty="0">
                <a:latin typeface="Arial Black"/>
                <a:ea typeface="Arial Black"/>
                <a:cs typeface="Arial Black"/>
                <a:sym typeface="Arial"/>
              </a:rPr>
              <a:t>Insert text here</a:t>
            </a:r>
          </a:p>
        </p:txBody>
      </p:sp>
      <p:sp>
        <p:nvSpPr>
          <p:cNvPr id="75" name="Google Shape;797;p27">
            <a:extLst>
              <a:ext uri="{FF2B5EF4-FFF2-40B4-BE49-F238E27FC236}">
                <a16:creationId xmlns:a16="http://schemas.microsoft.com/office/drawing/2014/main" id="{36A6BE20-1E69-3F49-8AF4-7CE75E829748}"/>
              </a:ext>
            </a:extLst>
          </p:cNvPr>
          <p:cNvSpPr/>
          <p:nvPr/>
        </p:nvSpPr>
        <p:spPr>
          <a:xfrm>
            <a:off x="6040488" y="4389034"/>
            <a:ext cx="5580063" cy="864000"/>
          </a:xfrm>
          <a:prstGeom prst="rect">
            <a:avLst/>
          </a:prstGeom>
          <a:noFill/>
          <a:ln>
            <a:noFill/>
          </a:ln>
        </p:spPr>
        <p:txBody>
          <a:bodyPr spcFirstLastPara="1" wrap="square" lIns="36000" tIns="36000" rIns="36000" bIns="36000" anchor="ctr" anchorCtr="0">
            <a:noAutofit/>
          </a:bodyPr>
          <a:lstStyle/>
          <a:p>
            <a:pPr marL="101600" lvl="0">
              <a:lnSpc>
                <a:spcPct val="110000"/>
              </a:lnSpc>
              <a:buClr>
                <a:srgbClr val="000000"/>
              </a:buClr>
              <a:defRPr/>
            </a:pPr>
            <a:r>
              <a:rPr lang="en-GB" sz="1600" b="1" spc="30" dirty="0">
                <a:latin typeface="Arial Black"/>
                <a:ea typeface="Arial Black"/>
                <a:cs typeface="Arial Black"/>
                <a:sym typeface="Arial"/>
              </a:rPr>
              <a:t>Insert text here</a:t>
            </a:r>
          </a:p>
        </p:txBody>
      </p:sp>
      <p:sp>
        <p:nvSpPr>
          <p:cNvPr id="76" name="Google Shape;798;p27">
            <a:extLst>
              <a:ext uri="{FF2B5EF4-FFF2-40B4-BE49-F238E27FC236}">
                <a16:creationId xmlns:a16="http://schemas.microsoft.com/office/drawing/2014/main" id="{41ED233A-AE3F-E04B-98CD-363C72B37346}"/>
              </a:ext>
            </a:extLst>
          </p:cNvPr>
          <p:cNvSpPr/>
          <p:nvPr/>
        </p:nvSpPr>
        <p:spPr>
          <a:xfrm>
            <a:off x="6040488" y="5439527"/>
            <a:ext cx="5580063" cy="864000"/>
          </a:xfrm>
          <a:prstGeom prst="rect">
            <a:avLst/>
          </a:prstGeom>
          <a:noFill/>
          <a:ln>
            <a:noFill/>
          </a:ln>
        </p:spPr>
        <p:txBody>
          <a:bodyPr spcFirstLastPara="1" wrap="square" lIns="36000" tIns="36000" rIns="36000" bIns="36000" anchor="ctr" anchorCtr="0">
            <a:noAutofit/>
          </a:bodyPr>
          <a:lstStyle/>
          <a:p>
            <a:pPr marL="101600" lvl="0">
              <a:lnSpc>
                <a:spcPct val="110000"/>
              </a:lnSpc>
              <a:buClr>
                <a:srgbClr val="000000"/>
              </a:buClr>
              <a:defRPr/>
            </a:pPr>
            <a:r>
              <a:rPr lang="en-GB" sz="1600" b="1" spc="30" dirty="0">
                <a:latin typeface="Arial Black"/>
                <a:ea typeface="Arial Black"/>
                <a:cs typeface="Arial Black"/>
                <a:sym typeface="Arial"/>
              </a:rPr>
              <a:t>Insert text here</a:t>
            </a:r>
          </a:p>
        </p:txBody>
      </p:sp>
      <p:sp>
        <p:nvSpPr>
          <p:cNvPr id="67" name="Google Shape;61;p7">
            <a:extLst>
              <a:ext uri="{FF2B5EF4-FFF2-40B4-BE49-F238E27FC236}">
                <a16:creationId xmlns:a16="http://schemas.microsoft.com/office/drawing/2014/main" id="{6E3EA5FE-F328-4FA6-80D4-0CF993762A6A}"/>
              </a:ext>
            </a:extLst>
          </p:cNvPr>
          <p:cNvSpPr txBox="1"/>
          <p:nvPr/>
        </p:nvSpPr>
        <p:spPr>
          <a:xfrm>
            <a:off x="0" y="6257700"/>
            <a:ext cx="3000000" cy="600300"/>
          </a:xfrm>
          <a:prstGeom prst="rect">
            <a:avLst/>
          </a:prstGeom>
          <a:noFill/>
          <a:ln>
            <a:noFill/>
          </a:ln>
        </p:spPr>
        <p:txBody>
          <a:bodyPr spcFirstLastPara="1" wrap="square" lIns="91425" tIns="91425" rIns="91425" bIns="91425" anchor="t" anchorCtr="0">
            <a:spAutoFit/>
          </a:bodyPr>
          <a:lstStyle/>
          <a:p>
            <a:pPr lvl="0">
              <a:buClr>
                <a:srgbClr val="000000"/>
              </a:buClr>
              <a:buSzPts val="900"/>
            </a:pPr>
            <a:r>
              <a:rPr lang="en-GB" sz="900" b="0" i="0" u="none" strike="noStrike" cap="none" dirty="0">
                <a:solidFill>
                  <a:schemeClr val="dk1"/>
                </a:solidFill>
                <a:latin typeface="Arial"/>
                <a:ea typeface="Arial"/>
                <a:cs typeface="Arial"/>
                <a:sym typeface="Arial"/>
              </a:rPr>
              <a:t>Veeva document number: </a:t>
            </a:r>
            <a:r>
              <a:rPr lang="en-GB" sz="900" dirty="0">
                <a:solidFill>
                  <a:schemeClr val="dk1"/>
                </a:solidFill>
                <a:cs typeface="Arial"/>
              </a:rPr>
              <a:t>M-XX-00004940</a:t>
            </a:r>
            <a:endParaRPr sz="9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GB" sz="900" b="0" i="0" u="none" strike="noStrike" cap="none" dirty="0">
                <a:solidFill>
                  <a:schemeClr val="dk1"/>
                </a:solidFill>
                <a:latin typeface="Arial"/>
                <a:ea typeface="Arial"/>
                <a:cs typeface="Arial"/>
                <a:sym typeface="Arial"/>
              </a:rPr>
              <a:t>Creative Commons license: </a:t>
            </a:r>
            <a:r>
              <a:rPr lang="en-GB" sz="900" b="0" i="0" u="sng" strike="noStrike" cap="none" dirty="0">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CC BY-NC-SA 4.0</a:t>
            </a:r>
            <a:endParaRPr sz="9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GB" sz="900" b="0" i="0" u="none" strike="noStrike" cap="none" dirty="0">
                <a:solidFill>
                  <a:schemeClr val="dk1"/>
                </a:solidFill>
                <a:latin typeface="Arial"/>
                <a:ea typeface="Arial"/>
                <a:cs typeface="Arial"/>
                <a:sym typeface="Arial"/>
              </a:rPr>
              <a:t>Date of prep: June 2021</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741192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17"/>
          <p:cNvSpPr/>
          <p:nvPr/>
        </p:nvSpPr>
        <p:spPr>
          <a:xfrm>
            <a:off x="3436536" y="3114446"/>
            <a:ext cx="4707145" cy="626701"/>
          </a:xfrm>
          <a:prstGeom prst="homePlate">
            <a:avLst>
              <a:gd name="adj" fmla="val 50000"/>
            </a:avLst>
          </a:prstGeom>
          <a:solidFill>
            <a:schemeClr val="bg1"/>
          </a:solidFill>
          <a:ln w="19050">
            <a:solidFill>
              <a:schemeClr val="accent2"/>
            </a:solidFill>
          </a:ln>
          <a:effectLst>
            <a:outerShdw blurRad="127000" sx="103000" sy="103000" algn="ctr" rotWithShape="0">
              <a:prstClr val="black">
                <a:alpha val="20000"/>
              </a:prstClr>
            </a:outerShdw>
          </a:effectLst>
        </p:spPr>
        <p:txBody>
          <a:bodyPr spcFirstLastPara="1" wrap="square" lIns="756000" tIns="36000" rIns="360000" bIns="36000" anchor="ctr" anchorCtr="0">
            <a:spAutoFit/>
          </a:bodyPr>
          <a:lstStyle/>
          <a:p>
            <a:pPr marL="317500" lvl="0">
              <a:buClr>
                <a:srgbClr val="000000"/>
              </a:buClr>
              <a:defRPr/>
            </a:pPr>
            <a:r>
              <a:rPr lang="en-GB" i="1" kern="0" dirty="0">
                <a:solidFill>
                  <a:srgbClr val="03336A"/>
                </a:solidFill>
                <a:latin typeface="Georgia"/>
                <a:ea typeface="Georgia"/>
                <a:cs typeface="Georgia"/>
                <a:sym typeface="Georgia"/>
              </a:rPr>
              <a:t>Insert text here</a:t>
            </a:r>
          </a:p>
          <a:p>
            <a:pPr marL="317500" lvl="0">
              <a:buClr>
                <a:srgbClr val="000000"/>
              </a:buClr>
              <a:defRPr/>
            </a:pPr>
            <a:endParaRPr lang="en-GB" i="1" kern="0" dirty="0">
              <a:solidFill>
                <a:srgbClr val="03336A"/>
              </a:solidFill>
              <a:latin typeface="Georgia"/>
              <a:ea typeface="Georgia"/>
              <a:cs typeface="Georgia"/>
              <a:sym typeface="Georgia"/>
            </a:endParaRPr>
          </a:p>
        </p:txBody>
      </p:sp>
      <p:sp>
        <p:nvSpPr>
          <p:cNvPr id="549" name="Google Shape;549;p17"/>
          <p:cNvSpPr/>
          <p:nvPr/>
        </p:nvSpPr>
        <p:spPr>
          <a:xfrm>
            <a:off x="3663658" y="4384609"/>
            <a:ext cx="4480024" cy="626701"/>
          </a:xfrm>
          <a:prstGeom prst="homePlate">
            <a:avLst>
              <a:gd name="adj" fmla="val 50000"/>
            </a:avLst>
          </a:prstGeom>
          <a:solidFill>
            <a:schemeClr val="bg1"/>
          </a:solidFill>
          <a:ln w="19050">
            <a:solidFill>
              <a:schemeClr val="accent2"/>
            </a:solidFill>
          </a:ln>
          <a:effectLst>
            <a:outerShdw blurRad="127000" sx="103000" sy="103000" algn="ctr" rotWithShape="0">
              <a:prstClr val="black">
                <a:alpha val="20000"/>
              </a:prstClr>
            </a:outerShdw>
          </a:effectLst>
        </p:spPr>
        <p:txBody>
          <a:bodyPr spcFirstLastPara="1" wrap="square" lIns="756000" tIns="36000" rIns="360000" bIns="36000" anchor="ctr" anchorCtr="0">
            <a:spAutoFit/>
          </a:bodyPr>
          <a:lstStyle/>
          <a:p>
            <a:pPr marL="95250" lvl="0">
              <a:buClr>
                <a:srgbClr val="000000"/>
              </a:buClr>
              <a:defRPr/>
            </a:pPr>
            <a:r>
              <a:rPr lang="en-GB" i="1" kern="0" dirty="0">
                <a:solidFill>
                  <a:srgbClr val="03336A"/>
                </a:solidFill>
                <a:latin typeface="Georgia"/>
                <a:ea typeface="Georgia"/>
                <a:cs typeface="Georgia"/>
                <a:sym typeface="Georgia"/>
              </a:rPr>
              <a:t>Insert text here</a:t>
            </a:r>
          </a:p>
          <a:p>
            <a:pPr marL="95250" lvl="0">
              <a:buClr>
                <a:srgbClr val="000000"/>
              </a:buClr>
              <a:defRPr/>
            </a:pPr>
            <a:endParaRPr lang="en-GB" i="1" kern="0" dirty="0">
              <a:solidFill>
                <a:srgbClr val="03336A"/>
              </a:solidFill>
              <a:latin typeface="Georgia"/>
              <a:ea typeface="Georgia"/>
              <a:cs typeface="Georgia"/>
              <a:sym typeface="Georgia"/>
            </a:endParaRPr>
          </a:p>
        </p:txBody>
      </p:sp>
      <p:sp>
        <p:nvSpPr>
          <p:cNvPr id="550" name="Google Shape;550;p17"/>
          <p:cNvSpPr/>
          <p:nvPr/>
        </p:nvSpPr>
        <p:spPr>
          <a:xfrm>
            <a:off x="-313295" y="0"/>
            <a:ext cx="4676670" cy="6857999"/>
          </a:xfrm>
          <a:custGeom>
            <a:avLst/>
            <a:gdLst/>
            <a:ahLst/>
            <a:cxnLst/>
            <a:rect l="l" t="t" r="r" b="b"/>
            <a:pathLst>
              <a:path w="4673961" h="6857999" extrusionOk="0">
                <a:moveTo>
                  <a:pt x="0" y="0"/>
                </a:moveTo>
                <a:lnTo>
                  <a:pt x="2910989" y="0"/>
                </a:lnTo>
                <a:lnTo>
                  <a:pt x="2967624" y="40274"/>
                </a:lnTo>
                <a:cubicBezTo>
                  <a:pt x="4003476" y="814941"/>
                  <a:pt x="4673961" y="2051327"/>
                  <a:pt x="4673961" y="3444314"/>
                </a:cubicBezTo>
                <a:cubicBezTo>
                  <a:pt x="4673961" y="4837301"/>
                  <a:pt x="4003475" y="6073687"/>
                  <a:pt x="2967624" y="6848354"/>
                </a:cubicBezTo>
                <a:lnTo>
                  <a:pt x="2954061" y="6857999"/>
                </a:lnTo>
                <a:lnTo>
                  <a:pt x="0" y="6857999"/>
                </a:lnTo>
                <a:close/>
              </a:path>
            </a:pathLst>
          </a:custGeom>
          <a:solidFill>
            <a:schemeClr val="lt1"/>
          </a:solidFill>
          <a:ln>
            <a:noFill/>
          </a:ln>
        </p:spPr>
        <p:txBody>
          <a:bodyPr spcFirstLastPara="1" wrap="square" lIns="827975" tIns="45700" rIns="720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1" i="0" u="none" strike="noStrike" kern="0" cap="none" spc="0" normalizeH="0" baseline="0" noProof="0">
              <a:ln>
                <a:noFill/>
              </a:ln>
              <a:solidFill>
                <a:srgbClr val="033369"/>
              </a:solidFill>
              <a:effectLst/>
              <a:uLnTx/>
              <a:uFillTx/>
              <a:latin typeface="Arial"/>
              <a:ea typeface="Arial"/>
              <a:cs typeface="Arial"/>
              <a:sym typeface="Arial"/>
            </a:endParaRPr>
          </a:p>
        </p:txBody>
      </p:sp>
      <p:pic>
        <p:nvPicPr>
          <p:cNvPr id="552" name="Google Shape;552;p17" descr="Background pattern&#10;&#10;Description automatically generated"/>
          <p:cNvPicPr preferRelativeResize="0"/>
          <p:nvPr/>
        </p:nvPicPr>
        <p:blipFill rotWithShape="1">
          <a:blip r:embed="rId3">
            <a:alphaModFix/>
          </a:blip>
          <a:srcRect/>
          <a:stretch/>
        </p:blipFill>
        <p:spPr>
          <a:xfrm>
            <a:off x="10787121" y="185738"/>
            <a:ext cx="939600" cy="681267"/>
          </a:xfrm>
          <a:prstGeom prst="rect">
            <a:avLst/>
          </a:prstGeom>
          <a:noFill/>
          <a:ln>
            <a:noFill/>
          </a:ln>
        </p:spPr>
      </p:pic>
      <p:sp>
        <p:nvSpPr>
          <p:cNvPr id="553" name="Google Shape;553;p17"/>
          <p:cNvSpPr/>
          <p:nvPr/>
        </p:nvSpPr>
        <p:spPr>
          <a:xfrm>
            <a:off x="-313295" y="1"/>
            <a:ext cx="4676670" cy="6857999"/>
          </a:xfrm>
          <a:custGeom>
            <a:avLst/>
            <a:gdLst/>
            <a:ahLst/>
            <a:cxnLst/>
            <a:rect l="l" t="t" r="r" b="b"/>
            <a:pathLst>
              <a:path w="4673961" h="6857999" extrusionOk="0">
                <a:moveTo>
                  <a:pt x="0" y="0"/>
                </a:moveTo>
                <a:lnTo>
                  <a:pt x="2910989" y="0"/>
                </a:lnTo>
                <a:lnTo>
                  <a:pt x="2967624" y="40274"/>
                </a:lnTo>
                <a:cubicBezTo>
                  <a:pt x="4003476" y="814941"/>
                  <a:pt x="4673961" y="2051327"/>
                  <a:pt x="4673961" y="3444314"/>
                </a:cubicBezTo>
                <a:cubicBezTo>
                  <a:pt x="4673961" y="4837301"/>
                  <a:pt x="4003475" y="6073687"/>
                  <a:pt x="2967624" y="6848354"/>
                </a:cubicBezTo>
                <a:lnTo>
                  <a:pt x="2954061" y="6857999"/>
                </a:lnTo>
                <a:lnTo>
                  <a:pt x="0" y="6857999"/>
                </a:lnTo>
                <a:close/>
              </a:path>
            </a:pathLst>
          </a:custGeom>
          <a:blipFill rotWithShape="1">
            <a:blip r:embed="rId4">
              <a:alphaModFix amt="30000"/>
            </a:blip>
            <a:stretch>
              <a:fillRect/>
            </a:stretch>
          </a:blipFill>
          <a:ln>
            <a:noFill/>
          </a:ln>
        </p:spPr>
        <p:txBody>
          <a:bodyPr spcFirstLastPara="1" wrap="square" lIns="827975" tIns="45700" rIns="720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a:solidFill>
                  <a:srgbClr val="033369"/>
                </a:solidFill>
                <a:latin typeface="Arial"/>
                <a:ea typeface="Arial"/>
                <a:cs typeface="Arial"/>
                <a:sym typeface="Arial"/>
              </a:rPr>
              <a:t>Insert text here</a:t>
            </a:r>
            <a:endParaRPr kumimoji="0" sz="2800" b="1" i="0" u="none" strike="noStrike" kern="0" cap="none" spc="0" normalizeH="0" baseline="0" noProof="0" dirty="0">
              <a:ln>
                <a:noFill/>
              </a:ln>
              <a:solidFill>
                <a:srgbClr val="033369"/>
              </a:solidFill>
              <a:effectLst/>
              <a:uLnTx/>
              <a:uFillTx/>
              <a:latin typeface="Arial"/>
              <a:ea typeface="Arial"/>
              <a:cs typeface="Arial"/>
              <a:sym typeface="Arial"/>
            </a:endParaRPr>
          </a:p>
        </p:txBody>
      </p:sp>
      <p:sp>
        <p:nvSpPr>
          <p:cNvPr id="554" name="Google Shape;554;p17"/>
          <p:cNvSpPr txBox="1">
            <a:spLocks noGrp="1"/>
          </p:cNvSpPr>
          <p:nvPr>
            <p:ph type="title"/>
          </p:nvPr>
        </p:nvSpPr>
        <p:spPr>
          <a:xfrm>
            <a:off x="515939" y="365126"/>
            <a:ext cx="10111690" cy="1030538"/>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1800"/>
              <a:buNone/>
            </a:pPr>
            <a:r>
              <a:rPr lang="en-GB" sz="4000" spc="30" dirty="0">
                <a:latin typeface="Arial Black"/>
                <a:ea typeface="Arial Black"/>
                <a:cs typeface="Arial Black"/>
                <a:sym typeface="Arial Black"/>
              </a:rPr>
              <a:t>Insert title here</a:t>
            </a:r>
            <a:endParaRPr spc="30" dirty="0"/>
          </a:p>
        </p:txBody>
      </p:sp>
      <p:sp>
        <p:nvSpPr>
          <p:cNvPr id="12" name="Google Shape;551;p17">
            <a:extLst>
              <a:ext uri="{FF2B5EF4-FFF2-40B4-BE49-F238E27FC236}">
                <a16:creationId xmlns:a16="http://schemas.microsoft.com/office/drawing/2014/main" id="{2991F115-4D42-024B-BCEB-4D9ED9A785C4}"/>
              </a:ext>
            </a:extLst>
          </p:cNvPr>
          <p:cNvSpPr/>
          <p:nvPr/>
        </p:nvSpPr>
        <p:spPr>
          <a:xfrm>
            <a:off x="8436076" y="1399860"/>
            <a:ext cx="3414302" cy="4055871"/>
          </a:xfrm>
          <a:prstGeom prst="rect">
            <a:avLst/>
          </a:prstGeom>
          <a:noFill/>
          <a:ln>
            <a:noFill/>
          </a:ln>
        </p:spPr>
        <p:txBody>
          <a:bodyPr spcFirstLastPara="1" wrap="square" lIns="0" tIns="46800" rIns="0" bIns="45700" anchor="t" anchorCtr="0">
            <a:noAutofit/>
          </a:bodyPr>
          <a:lstStyle/>
          <a:p>
            <a:pPr marL="0" marR="0" lvl="0" indent="0" algn="ctr" rtl="0">
              <a:lnSpc>
                <a:spcPct val="100000"/>
              </a:lnSpc>
              <a:spcBef>
                <a:spcPts val="0"/>
              </a:spcBef>
              <a:spcAft>
                <a:spcPts val="0"/>
              </a:spcAft>
              <a:buNone/>
            </a:pPr>
            <a:r>
              <a:rPr lang="en-GB" b="1" i="0" u="none" strike="noStrike" cap="none" spc="30" dirty="0">
                <a:solidFill>
                  <a:schemeClr val="dk1"/>
                </a:solidFill>
                <a:latin typeface="Arial Black"/>
                <a:ea typeface="Arial Black"/>
                <a:cs typeface="Arial Black"/>
                <a:sym typeface="Arial Black"/>
              </a:rPr>
              <a:t>Inser</a:t>
            </a:r>
            <a:r>
              <a:rPr lang="en-GB" b="1" spc="30" dirty="0">
                <a:solidFill>
                  <a:schemeClr val="dk1"/>
                </a:solidFill>
                <a:latin typeface="Arial Black"/>
                <a:ea typeface="Arial Black"/>
                <a:cs typeface="Arial Black"/>
                <a:sym typeface="Arial Black"/>
              </a:rPr>
              <a:t>t text here</a:t>
            </a:r>
            <a:endParaRPr lang="en-GB" b="1" i="0" u="none" strike="noStrike" cap="none" spc="30" dirty="0">
              <a:solidFill>
                <a:schemeClr val="dk1"/>
              </a:solidFill>
              <a:latin typeface="Arial Black"/>
              <a:ea typeface="Arial Black"/>
              <a:cs typeface="Arial Black"/>
              <a:sym typeface="Arial Black"/>
            </a:endParaRPr>
          </a:p>
          <a:p>
            <a:pPr marL="0" marR="0" lvl="0" indent="0" algn="ctr" rtl="0">
              <a:lnSpc>
                <a:spcPct val="100000"/>
              </a:lnSpc>
              <a:spcBef>
                <a:spcPts val="0"/>
              </a:spcBef>
              <a:spcAft>
                <a:spcPts val="0"/>
              </a:spcAft>
              <a:buNone/>
            </a:pPr>
            <a:endParaRPr lang="en-GB" sz="1600" b="1" spc="30" dirty="0">
              <a:solidFill>
                <a:schemeClr val="dk1"/>
              </a:solidFill>
              <a:latin typeface="Arial Black"/>
              <a:cs typeface="Arial Black"/>
              <a:sym typeface="Arial Black"/>
            </a:endParaRPr>
          </a:p>
          <a:p>
            <a:pPr marL="0" marR="0" lvl="0" indent="0" algn="ctr" rtl="0">
              <a:lnSpc>
                <a:spcPct val="100000"/>
              </a:lnSpc>
              <a:spcBef>
                <a:spcPts val="0"/>
              </a:spcBef>
              <a:spcAft>
                <a:spcPts val="0"/>
              </a:spcAft>
              <a:buNone/>
            </a:pPr>
            <a:endParaRPr lang="en-GB" sz="1600" b="1" spc="30" dirty="0">
              <a:solidFill>
                <a:schemeClr val="dk1"/>
              </a:solidFill>
              <a:latin typeface="Arial Black"/>
              <a:cs typeface="Arial Black"/>
              <a:sym typeface="Arial Black"/>
            </a:endParaRPr>
          </a:p>
          <a:p>
            <a:pPr marL="0" marR="0" lvl="0" indent="0" algn="ctr" rtl="0">
              <a:lnSpc>
                <a:spcPct val="100000"/>
              </a:lnSpc>
              <a:spcBef>
                <a:spcPts val="0"/>
              </a:spcBef>
              <a:spcAft>
                <a:spcPts val="0"/>
              </a:spcAft>
              <a:buNone/>
            </a:pPr>
            <a:endParaRPr lang="en-GB" sz="1600" b="1" spc="30" dirty="0">
              <a:solidFill>
                <a:schemeClr val="dk1"/>
              </a:solidFill>
              <a:latin typeface="Arial Black"/>
              <a:cs typeface="Arial Black"/>
              <a:sym typeface="Arial Black"/>
            </a:endParaRPr>
          </a:p>
          <a:p>
            <a:pPr marL="0" marR="0" lvl="0" indent="0" algn="ctr" rtl="0">
              <a:lnSpc>
                <a:spcPct val="100000"/>
              </a:lnSpc>
              <a:spcBef>
                <a:spcPts val="0"/>
              </a:spcBef>
              <a:spcAft>
                <a:spcPts val="0"/>
              </a:spcAft>
              <a:buNone/>
            </a:pPr>
            <a:endParaRPr spc="30" dirty="0"/>
          </a:p>
          <a:p>
            <a:pPr marL="0" marR="0" lvl="0" indent="0" algn="l" rtl="0">
              <a:lnSpc>
                <a:spcPct val="120000"/>
              </a:lnSpc>
              <a:spcBef>
                <a:spcPts val="0"/>
              </a:spcBef>
              <a:spcAft>
                <a:spcPts val="0"/>
              </a:spcAft>
              <a:buNone/>
            </a:pPr>
            <a:endParaRPr lang="en-GB" sz="1600" b="1" i="0" u="none" strike="noStrike" cap="none" spc="30" dirty="0">
              <a:solidFill>
                <a:schemeClr val="dk1"/>
              </a:solidFill>
              <a:sym typeface="Arial"/>
            </a:endParaRPr>
          </a:p>
          <a:p>
            <a:pPr marL="0" marR="0" lvl="0" indent="0" algn="l" rtl="0">
              <a:lnSpc>
                <a:spcPct val="120000"/>
              </a:lnSpc>
              <a:spcBef>
                <a:spcPts val="0"/>
              </a:spcBef>
              <a:spcAft>
                <a:spcPts val="0"/>
              </a:spcAft>
              <a:buNone/>
            </a:pPr>
            <a:endParaRPr sz="2800" b="1" i="0" u="none" strike="noStrike" cap="none" spc="30" dirty="0">
              <a:solidFill>
                <a:schemeClr val="dk1"/>
              </a:solidFill>
              <a:latin typeface="Arial Black"/>
              <a:ea typeface="Arial Black"/>
              <a:cs typeface="Arial Black"/>
              <a:sym typeface="Arial Black"/>
            </a:endParaRPr>
          </a:p>
        </p:txBody>
      </p:sp>
      <p:sp>
        <p:nvSpPr>
          <p:cNvPr id="14" name="Google Shape;356;p10"/>
          <p:cNvSpPr/>
          <p:nvPr/>
        </p:nvSpPr>
        <p:spPr>
          <a:xfrm>
            <a:off x="8357147" y="2408065"/>
            <a:ext cx="3715200" cy="3715200"/>
          </a:xfrm>
          <a:prstGeom prst="ellipse">
            <a:avLst/>
          </a:prstGeom>
          <a:solidFill>
            <a:schemeClr val="bg1"/>
          </a:solidFill>
          <a:ln w="50800">
            <a:solidFill>
              <a:schemeClr val="accent2"/>
            </a:solidFill>
          </a:ln>
          <a:effectLst>
            <a:outerShdw blurRad="127000" sx="103000" sy="103000" algn="ctr" rotWithShape="0">
              <a:prstClr val="black">
                <a:alpha val="20000"/>
              </a:prstClr>
            </a:outerShdw>
          </a:effectLst>
        </p:spPr>
        <p:txBody>
          <a:bodyPr spcFirstLastPara="1" wrap="square" lIns="0" tIns="0" rIns="0" bIns="0" anchor="ctr" anchorCtr="0">
            <a:noAutofit/>
          </a:bodyPr>
          <a:lstStyle/>
          <a:p>
            <a:pPr lvl="0" algn="ctr">
              <a:lnSpc>
                <a:spcPct val="120000"/>
              </a:lnSpc>
            </a:pPr>
            <a:r>
              <a:rPr lang="en-GB" sz="2000" dirty="0">
                <a:solidFill>
                  <a:schemeClr val="dk1"/>
                </a:solidFill>
                <a:sym typeface="Arial"/>
              </a:rPr>
              <a:t>Insert text here</a:t>
            </a:r>
            <a:endParaRPr lang="en-GB" sz="2000" dirty="0">
              <a:solidFill>
                <a:schemeClr val="dk1"/>
              </a:solidFill>
              <a:sym typeface="Arial Black"/>
            </a:endParaRPr>
          </a:p>
        </p:txBody>
      </p:sp>
      <p:sp>
        <p:nvSpPr>
          <p:cNvPr id="15" name="Google Shape;572;p18"/>
          <p:cNvSpPr txBox="1"/>
          <p:nvPr/>
        </p:nvSpPr>
        <p:spPr>
          <a:xfrm>
            <a:off x="4269571" y="1460717"/>
            <a:ext cx="3339565" cy="323145"/>
          </a:xfrm>
          <a:prstGeom prst="rect">
            <a:avLst/>
          </a:prstGeom>
          <a:noFill/>
          <a:ln>
            <a:noFill/>
          </a:ln>
        </p:spPr>
        <p:txBody>
          <a:bodyPr spcFirstLastPara="1" wrap="square" lIns="91425" tIns="45700" rIns="91425" bIns="0" anchor="t" anchorCtr="0">
            <a:spAutoFit/>
          </a:bodyPr>
          <a:lstStyle/>
          <a:p>
            <a:pPr marL="0" marR="0" lvl="0" indent="0" algn="ctr" rtl="0">
              <a:lnSpc>
                <a:spcPct val="100000"/>
              </a:lnSpc>
              <a:spcBef>
                <a:spcPts val="0"/>
              </a:spcBef>
              <a:spcAft>
                <a:spcPts val="0"/>
              </a:spcAft>
              <a:buClr>
                <a:schemeClr val="lt1"/>
              </a:buClr>
              <a:buSzPts val="1800"/>
              <a:buFont typeface="Arial"/>
              <a:buNone/>
            </a:pPr>
            <a:r>
              <a:rPr lang="en-GB" b="1" i="0" u="none" strike="noStrike" cap="none" spc="30" dirty="0">
                <a:solidFill>
                  <a:schemeClr val="dk1"/>
                </a:solidFill>
                <a:latin typeface="Arial Black"/>
                <a:ea typeface="Arial Black"/>
                <a:cs typeface="Arial Black"/>
                <a:sym typeface="Arial Black"/>
              </a:rPr>
              <a:t>Insert text here</a:t>
            </a:r>
            <a:endParaRPr b="1" i="0" u="none" strike="noStrike" cap="none" spc="30" dirty="0">
              <a:solidFill>
                <a:schemeClr val="dk1"/>
              </a:solidFill>
              <a:latin typeface="Arial Black"/>
              <a:ea typeface="Arial Black"/>
              <a:cs typeface="Arial Black"/>
              <a:sym typeface="Arial Black"/>
            </a:endParaRPr>
          </a:p>
        </p:txBody>
      </p:sp>
      <p:sp>
        <p:nvSpPr>
          <p:cNvPr id="13" name="Google Shape;61;p7">
            <a:extLst>
              <a:ext uri="{FF2B5EF4-FFF2-40B4-BE49-F238E27FC236}">
                <a16:creationId xmlns:a16="http://schemas.microsoft.com/office/drawing/2014/main" id="{B4DE9E5F-DE9E-47F0-AA6E-C3489E058FAE}"/>
              </a:ext>
            </a:extLst>
          </p:cNvPr>
          <p:cNvSpPr txBox="1"/>
          <p:nvPr/>
        </p:nvSpPr>
        <p:spPr>
          <a:xfrm>
            <a:off x="0" y="6257700"/>
            <a:ext cx="3000000" cy="600300"/>
          </a:xfrm>
          <a:prstGeom prst="rect">
            <a:avLst/>
          </a:prstGeom>
          <a:noFill/>
          <a:ln>
            <a:noFill/>
          </a:ln>
        </p:spPr>
        <p:txBody>
          <a:bodyPr spcFirstLastPara="1" wrap="square" lIns="91425" tIns="91425" rIns="91425" bIns="91425" anchor="t" anchorCtr="0">
            <a:spAutoFit/>
          </a:bodyPr>
          <a:lstStyle/>
          <a:p>
            <a:pPr lvl="0">
              <a:buClr>
                <a:srgbClr val="000000"/>
              </a:buClr>
              <a:buSzPts val="900"/>
            </a:pPr>
            <a:r>
              <a:rPr lang="en-GB" sz="900" b="0" i="0" u="none" strike="noStrike" cap="none" dirty="0">
                <a:solidFill>
                  <a:schemeClr val="dk1"/>
                </a:solidFill>
                <a:latin typeface="Arial"/>
                <a:ea typeface="Arial"/>
                <a:cs typeface="Arial"/>
                <a:sym typeface="Arial"/>
              </a:rPr>
              <a:t>Veeva document number: </a:t>
            </a:r>
            <a:r>
              <a:rPr lang="en-GB" sz="900" dirty="0">
                <a:solidFill>
                  <a:schemeClr val="dk1"/>
                </a:solidFill>
                <a:cs typeface="Arial"/>
              </a:rPr>
              <a:t>M-XX-00004940</a:t>
            </a:r>
            <a:endParaRPr sz="9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GB" sz="900" b="0" i="0" u="none" strike="noStrike" cap="none" dirty="0">
                <a:solidFill>
                  <a:schemeClr val="dk1"/>
                </a:solidFill>
                <a:latin typeface="Arial"/>
                <a:ea typeface="Arial"/>
                <a:cs typeface="Arial"/>
                <a:sym typeface="Arial"/>
              </a:rPr>
              <a:t>Creative Commons license: </a:t>
            </a:r>
            <a:r>
              <a:rPr lang="en-GB" sz="900" b="0" i="0" u="sng" strike="noStrike" cap="none" dirty="0">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CC BY-NC-SA 4.0</a:t>
            </a:r>
            <a:endParaRPr sz="9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GB" sz="900" b="0" i="0" u="none" strike="noStrike" cap="none" dirty="0">
                <a:solidFill>
                  <a:schemeClr val="dk1"/>
                </a:solidFill>
                <a:latin typeface="Arial"/>
                <a:ea typeface="Arial"/>
                <a:cs typeface="Arial"/>
                <a:sym typeface="Arial"/>
              </a:rPr>
              <a:t>Date of prep: June 2021</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92054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6"/>
          <p:cNvSpPr/>
          <p:nvPr/>
        </p:nvSpPr>
        <p:spPr>
          <a:xfrm>
            <a:off x="3242377" y="771373"/>
            <a:ext cx="5707246" cy="5707246"/>
          </a:xfrm>
          <a:prstGeom prst="ellipse">
            <a:avLst/>
          </a:prstGeom>
          <a:blipFill rotWithShape="1">
            <a:blip r:embed="rId3" cstate="screen">
              <a:alphaModFix amt="30000"/>
              <a:extLst>
                <a:ext uri="{28A0092B-C50C-407E-A947-70E740481C1C}">
                  <a14:useLocalDpi xmlns:a14="http://schemas.microsoft.com/office/drawing/2010/main"/>
                </a:ext>
              </a:extLst>
            </a:blip>
            <a:stretch>
              <a:fillRect/>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2" name="Google Shape;202;p6"/>
          <p:cNvSpPr/>
          <p:nvPr/>
        </p:nvSpPr>
        <p:spPr>
          <a:xfrm>
            <a:off x="-55232" y="4764340"/>
            <a:ext cx="5062888" cy="1444886"/>
          </a:xfrm>
          <a:custGeom>
            <a:avLst/>
            <a:gdLst/>
            <a:ahLst/>
            <a:cxnLst/>
            <a:rect l="l" t="t" r="r" b="b"/>
            <a:pathLst>
              <a:path w="5007656" h="1444886" extrusionOk="0">
                <a:moveTo>
                  <a:pt x="0" y="0"/>
                </a:moveTo>
                <a:lnTo>
                  <a:pt x="4318226" y="0"/>
                </a:lnTo>
                <a:lnTo>
                  <a:pt x="4318226" y="6430"/>
                </a:lnTo>
                <a:lnTo>
                  <a:pt x="4361272" y="8604"/>
                </a:lnTo>
                <a:cubicBezTo>
                  <a:pt x="4724336" y="45475"/>
                  <a:pt x="5007656" y="352094"/>
                  <a:pt x="5007656" y="724886"/>
                </a:cubicBezTo>
                <a:cubicBezTo>
                  <a:pt x="5007656" y="1097678"/>
                  <a:pt x="4724336" y="1404298"/>
                  <a:pt x="4361272" y="1441169"/>
                </a:cubicBezTo>
                <a:lnTo>
                  <a:pt x="4318226" y="1443343"/>
                </a:lnTo>
                <a:lnTo>
                  <a:pt x="4318226" y="1443600"/>
                </a:lnTo>
                <a:lnTo>
                  <a:pt x="4313124" y="1443600"/>
                </a:lnTo>
                <a:lnTo>
                  <a:pt x="4287656" y="1444886"/>
                </a:lnTo>
                <a:lnTo>
                  <a:pt x="4262189" y="1443600"/>
                </a:lnTo>
                <a:lnTo>
                  <a:pt x="0" y="1443600"/>
                </a:lnTo>
                <a:close/>
              </a:path>
            </a:pathLst>
          </a:custGeom>
          <a:solidFill>
            <a:schemeClr val="bg1"/>
          </a:solidFill>
          <a:ln w="34925">
            <a:solidFill>
              <a:schemeClr val="accent2"/>
            </a:solidFill>
          </a:ln>
          <a:effectLst>
            <a:outerShdw blurRad="127000" sx="103000" sy="103000" algn="ctr" rotWithShape="0">
              <a:prstClr val="black">
                <a:alpha val="20000"/>
              </a:prstClr>
            </a:outerShdw>
          </a:effectLst>
        </p:spPr>
        <p:txBody>
          <a:bodyPr spcFirstLastPara="1" wrap="square" lIns="72000" tIns="0" rIns="72000" bIns="0" anchor="ctr" anchorCtr="0">
            <a:noAutofit/>
          </a:bodyPr>
          <a:lstStyle/>
          <a:p>
            <a:pPr marL="101600" algn="ctr">
              <a:lnSpc>
                <a:spcPct val="110000"/>
              </a:lnSpc>
              <a:buClr>
                <a:srgbClr val="000000"/>
              </a:buClr>
            </a:pPr>
            <a:endParaRPr sz="2000" kern="0">
              <a:solidFill>
                <a:schemeClr val="accent2"/>
              </a:solidFill>
              <a:latin typeface="Arial"/>
              <a:cs typeface="Arial"/>
              <a:sym typeface="Arial"/>
            </a:endParaRPr>
          </a:p>
        </p:txBody>
      </p:sp>
      <p:sp>
        <p:nvSpPr>
          <p:cNvPr id="203" name="Google Shape;203;p6"/>
          <p:cNvSpPr/>
          <p:nvPr/>
        </p:nvSpPr>
        <p:spPr>
          <a:xfrm>
            <a:off x="-55232" y="2781950"/>
            <a:ext cx="5062888" cy="1444886"/>
          </a:xfrm>
          <a:custGeom>
            <a:avLst/>
            <a:gdLst/>
            <a:ahLst/>
            <a:cxnLst/>
            <a:rect l="l" t="t" r="r" b="b"/>
            <a:pathLst>
              <a:path w="5007656" h="1444886" extrusionOk="0">
                <a:moveTo>
                  <a:pt x="0" y="0"/>
                </a:moveTo>
                <a:lnTo>
                  <a:pt x="4318226" y="0"/>
                </a:lnTo>
                <a:lnTo>
                  <a:pt x="4318226" y="6430"/>
                </a:lnTo>
                <a:lnTo>
                  <a:pt x="4361272" y="8604"/>
                </a:lnTo>
                <a:cubicBezTo>
                  <a:pt x="4724336" y="45475"/>
                  <a:pt x="5007656" y="352094"/>
                  <a:pt x="5007656" y="724886"/>
                </a:cubicBezTo>
                <a:cubicBezTo>
                  <a:pt x="5007656" y="1097678"/>
                  <a:pt x="4724336" y="1404298"/>
                  <a:pt x="4361272" y="1441169"/>
                </a:cubicBezTo>
                <a:lnTo>
                  <a:pt x="4318226" y="1443343"/>
                </a:lnTo>
                <a:lnTo>
                  <a:pt x="4318226" y="1443600"/>
                </a:lnTo>
                <a:lnTo>
                  <a:pt x="4313124" y="1443600"/>
                </a:lnTo>
                <a:lnTo>
                  <a:pt x="4287656" y="1444886"/>
                </a:lnTo>
                <a:lnTo>
                  <a:pt x="4262189" y="1443600"/>
                </a:lnTo>
                <a:lnTo>
                  <a:pt x="0" y="1443600"/>
                </a:lnTo>
                <a:close/>
              </a:path>
            </a:pathLst>
          </a:custGeom>
          <a:solidFill>
            <a:schemeClr val="bg1"/>
          </a:solidFill>
          <a:ln w="38100">
            <a:solidFill>
              <a:schemeClr val="accent3"/>
            </a:solidFill>
          </a:ln>
          <a:effectLst>
            <a:outerShdw blurRad="127000" sx="103000" sy="103000" algn="ctr" rotWithShape="0">
              <a:prstClr val="black">
                <a:alpha val="20000"/>
              </a:prstClr>
            </a:outerShdw>
          </a:effectLst>
        </p:spPr>
        <p:txBody>
          <a:bodyPr spcFirstLastPara="1" wrap="square" lIns="0" tIns="0" rIns="144000" bIns="0" anchor="ctr" anchorCtr="0">
            <a:noAutofit/>
          </a:bodyPr>
          <a:lstStyle/>
          <a:p>
            <a:pPr marL="101600" algn="ctr">
              <a:lnSpc>
                <a:spcPct val="110000"/>
              </a:lnSpc>
              <a:buClr>
                <a:srgbClr val="000000"/>
              </a:buClr>
            </a:pPr>
            <a:endParaRPr sz="2000" kern="0">
              <a:solidFill>
                <a:schemeClr val="bg2"/>
              </a:solidFill>
              <a:latin typeface="Arial"/>
              <a:cs typeface="Arial"/>
              <a:sym typeface="Arial"/>
            </a:endParaRPr>
          </a:p>
        </p:txBody>
      </p:sp>
      <p:sp>
        <p:nvSpPr>
          <p:cNvPr id="204" name="Google Shape;204;p6"/>
          <p:cNvSpPr/>
          <p:nvPr/>
        </p:nvSpPr>
        <p:spPr>
          <a:xfrm rot="10800000">
            <a:off x="7193977" y="4764340"/>
            <a:ext cx="5053254" cy="1444886"/>
          </a:xfrm>
          <a:custGeom>
            <a:avLst/>
            <a:gdLst/>
            <a:ahLst/>
            <a:cxnLst/>
            <a:rect l="l" t="t" r="r" b="b"/>
            <a:pathLst>
              <a:path w="5007656" h="1444886" extrusionOk="0">
                <a:moveTo>
                  <a:pt x="0" y="0"/>
                </a:moveTo>
                <a:lnTo>
                  <a:pt x="4318226" y="0"/>
                </a:lnTo>
                <a:lnTo>
                  <a:pt x="4318226" y="6430"/>
                </a:lnTo>
                <a:lnTo>
                  <a:pt x="4361272" y="8604"/>
                </a:lnTo>
                <a:cubicBezTo>
                  <a:pt x="4724336" y="45475"/>
                  <a:pt x="5007656" y="352094"/>
                  <a:pt x="5007656" y="724886"/>
                </a:cubicBezTo>
                <a:cubicBezTo>
                  <a:pt x="5007656" y="1097678"/>
                  <a:pt x="4724336" y="1404298"/>
                  <a:pt x="4361272" y="1441169"/>
                </a:cubicBezTo>
                <a:lnTo>
                  <a:pt x="4318226" y="1443343"/>
                </a:lnTo>
                <a:lnTo>
                  <a:pt x="4318226" y="1443600"/>
                </a:lnTo>
                <a:lnTo>
                  <a:pt x="4313124" y="1443600"/>
                </a:lnTo>
                <a:lnTo>
                  <a:pt x="4287656" y="1444886"/>
                </a:lnTo>
                <a:lnTo>
                  <a:pt x="4262189" y="1443600"/>
                </a:lnTo>
                <a:lnTo>
                  <a:pt x="0" y="1443600"/>
                </a:lnTo>
                <a:close/>
              </a:path>
            </a:pathLst>
          </a:custGeom>
          <a:solidFill>
            <a:schemeClr val="bg1"/>
          </a:solidFill>
          <a:ln w="34925">
            <a:solidFill>
              <a:schemeClr val="accent2"/>
            </a:solidFill>
          </a:ln>
          <a:effectLst>
            <a:outerShdw blurRad="127000" sx="103000" sy="103000" algn="ctr" rotWithShape="0">
              <a:prstClr val="black">
                <a:alpha val="20000"/>
              </a:prstClr>
            </a:outerShdw>
          </a:effectLst>
        </p:spPr>
        <p:txBody>
          <a:bodyPr spcFirstLastPara="1" wrap="square" lIns="72000" tIns="0" rIns="72000" bIns="0" anchor="ctr" anchorCtr="0">
            <a:noAutofit/>
          </a:bodyPr>
          <a:lstStyle/>
          <a:p>
            <a:pPr marL="101600" algn="ctr">
              <a:lnSpc>
                <a:spcPct val="110000"/>
              </a:lnSpc>
              <a:buClr>
                <a:srgbClr val="000000"/>
              </a:buClr>
            </a:pPr>
            <a:endParaRPr sz="2000" kern="0">
              <a:solidFill>
                <a:schemeClr val="accent2"/>
              </a:solidFill>
              <a:latin typeface="Arial"/>
              <a:cs typeface="Arial"/>
              <a:sym typeface="Arial"/>
            </a:endParaRPr>
          </a:p>
        </p:txBody>
      </p:sp>
      <p:sp>
        <p:nvSpPr>
          <p:cNvPr id="205" name="Google Shape;205;p6"/>
          <p:cNvSpPr/>
          <p:nvPr/>
        </p:nvSpPr>
        <p:spPr>
          <a:xfrm rot="10800000">
            <a:off x="7193976" y="2781951"/>
            <a:ext cx="5053255" cy="1444886"/>
          </a:xfrm>
          <a:custGeom>
            <a:avLst/>
            <a:gdLst/>
            <a:ahLst/>
            <a:cxnLst/>
            <a:rect l="l" t="t" r="r" b="b"/>
            <a:pathLst>
              <a:path w="5007656" h="1444886" extrusionOk="0">
                <a:moveTo>
                  <a:pt x="0" y="0"/>
                </a:moveTo>
                <a:lnTo>
                  <a:pt x="4318226" y="0"/>
                </a:lnTo>
                <a:lnTo>
                  <a:pt x="4318226" y="6430"/>
                </a:lnTo>
                <a:lnTo>
                  <a:pt x="4361272" y="8604"/>
                </a:lnTo>
                <a:cubicBezTo>
                  <a:pt x="4724336" y="45475"/>
                  <a:pt x="5007656" y="352094"/>
                  <a:pt x="5007656" y="724886"/>
                </a:cubicBezTo>
                <a:cubicBezTo>
                  <a:pt x="5007656" y="1097678"/>
                  <a:pt x="4724336" y="1404298"/>
                  <a:pt x="4361272" y="1441169"/>
                </a:cubicBezTo>
                <a:lnTo>
                  <a:pt x="4318226" y="1443343"/>
                </a:lnTo>
                <a:lnTo>
                  <a:pt x="4318226" y="1443600"/>
                </a:lnTo>
                <a:lnTo>
                  <a:pt x="4313124" y="1443600"/>
                </a:lnTo>
                <a:lnTo>
                  <a:pt x="4287656" y="1444886"/>
                </a:lnTo>
                <a:lnTo>
                  <a:pt x="4262189" y="1443600"/>
                </a:lnTo>
                <a:lnTo>
                  <a:pt x="0" y="1443600"/>
                </a:lnTo>
                <a:close/>
              </a:path>
            </a:pathLst>
          </a:custGeom>
          <a:solidFill>
            <a:schemeClr val="bg1"/>
          </a:solidFill>
          <a:ln w="38100">
            <a:solidFill>
              <a:schemeClr val="accent3"/>
            </a:solidFill>
          </a:ln>
          <a:effectLst>
            <a:outerShdw blurRad="127000" sx="103000" sy="103000" algn="ctr" rotWithShape="0">
              <a:prstClr val="black">
                <a:alpha val="20000"/>
              </a:prstClr>
            </a:outerShdw>
          </a:effectLst>
        </p:spPr>
        <p:txBody>
          <a:bodyPr spcFirstLastPara="1" wrap="square" lIns="0" tIns="0" rIns="144000" bIns="0" anchor="ctr" anchorCtr="0">
            <a:noAutofit/>
          </a:bodyPr>
          <a:lstStyle/>
          <a:p>
            <a:pPr marL="101600" algn="ctr">
              <a:lnSpc>
                <a:spcPct val="110000"/>
              </a:lnSpc>
              <a:buClr>
                <a:srgbClr val="000000"/>
              </a:buClr>
            </a:pPr>
            <a:endParaRPr sz="2000" kern="0">
              <a:solidFill>
                <a:schemeClr val="bg2"/>
              </a:solidFill>
              <a:latin typeface="Arial"/>
              <a:cs typeface="Arial"/>
              <a:sym typeface="Arial"/>
            </a:endParaRPr>
          </a:p>
        </p:txBody>
      </p:sp>
      <p:sp>
        <p:nvSpPr>
          <p:cNvPr id="206" name="Google Shape;206;p6"/>
          <p:cNvSpPr txBox="1"/>
          <p:nvPr/>
        </p:nvSpPr>
        <p:spPr>
          <a:xfrm>
            <a:off x="525569" y="2780763"/>
            <a:ext cx="3593571" cy="1449077"/>
          </a:xfrm>
          <a:prstGeom prst="rect">
            <a:avLst/>
          </a:prstGeom>
          <a:noFill/>
          <a:ln>
            <a:noFill/>
          </a:ln>
        </p:spPr>
        <p:txBody>
          <a:bodyPr spcFirstLastPara="1" wrap="square" lIns="0" tIns="0" rIns="0" bIns="0" anchor="ctr" anchorCtr="0">
            <a:noAutofit/>
          </a:bodyPr>
          <a:lstStyle/>
          <a:p>
            <a:pPr lvl="0">
              <a:buClr>
                <a:srgbClr val="033369"/>
              </a:buClr>
              <a:buSzPts val="2000"/>
              <a:defRPr/>
            </a:pPr>
            <a:r>
              <a:rPr lang="en-GB" sz="1900" kern="0" dirty="0">
                <a:ea typeface="Arial"/>
                <a:cs typeface="Arial"/>
                <a:sym typeface="Arial"/>
              </a:rPr>
              <a:t>Insert text here</a:t>
            </a:r>
          </a:p>
        </p:txBody>
      </p:sp>
      <p:sp>
        <p:nvSpPr>
          <p:cNvPr id="207" name="Google Shape;207;p6"/>
          <p:cNvSpPr txBox="1"/>
          <p:nvPr/>
        </p:nvSpPr>
        <p:spPr>
          <a:xfrm>
            <a:off x="8082492" y="2781949"/>
            <a:ext cx="3593571" cy="1439999"/>
          </a:xfrm>
          <a:prstGeom prst="rect">
            <a:avLst/>
          </a:prstGeom>
          <a:noFill/>
          <a:ln>
            <a:noFill/>
          </a:ln>
        </p:spPr>
        <p:txBody>
          <a:bodyPr spcFirstLastPara="1" wrap="square" lIns="0" tIns="0" rIns="0" bIns="0" anchor="ctr" anchorCtr="0">
            <a:noAutofit/>
          </a:bodyPr>
          <a:lstStyle/>
          <a:p>
            <a:pPr lvl="0" algn="r">
              <a:buClr>
                <a:srgbClr val="000000"/>
              </a:buClr>
              <a:buSzPts val="2000"/>
              <a:defRPr/>
            </a:pPr>
            <a:r>
              <a:rPr lang="en-GB" sz="1900" kern="0" dirty="0">
                <a:ea typeface="Arial"/>
                <a:cs typeface="Arial"/>
                <a:sym typeface="Arial"/>
              </a:rPr>
              <a:t>Insert text here</a:t>
            </a:r>
          </a:p>
          <a:p>
            <a:pPr marL="0" marR="0" lvl="0" indent="0" algn="r"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1900" b="0" i="0" u="none" strike="noStrike" kern="0" cap="none" spc="0" normalizeH="0" baseline="0" noProof="0" dirty="0">
              <a:ln>
                <a:noFill/>
              </a:ln>
              <a:effectLst/>
              <a:uLnTx/>
              <a:uFillTx/>
              <a:latin typeface="Arial"/>
              <a:ea typeface="Arial"/>
              <a:cs typeface="Arial"/>
              <a:sym typeface="Arial"/>
            </a:endParaRPr>
          </a:p>
        </p:txBody>
      </p:sp>
      <p:sp>
        <p:nvSpPr>
          <p:cNvPr id="208" name="Google Shape;208;p6"/>
          <p:cNvSpPr txBox="1"/>
          <p:nvPr/>
        </p:nvSpPr>
        <p:spPr>
          <a:xfrm>
            <a:off x="8783053" y="1629220"/>
            <a:ext cx="2893010" cy="414393"/>
          </a:xfrm>
          <a:prstGeom prst="rect">
            <a:avLst/>
          </a:prstGeom>
          <a:noFill/>
          <a:ln>
            <a:noFill/>
          </a:ln>
        </p:spPr>
        <p:txBody>
          <a:bodyPr spcFirstLastPara="1" wrap="square" lIns="0" tIns="0" rIns="0" bIns="0" anchor="t" anchorCtr="0">
            <a:noAutofit/>
          </a:bodyPr>
          <a:lstStyle/>
          <a:p>
            <a:pPr lvl="0" algn="r">
              <a:buClr>
                <a:srgbClr val="000000"/>
              </a:buClr>
              <a:buSzPts val="1400"/>
              <a:defRPr/>
            </a:pPr>
            <a:r>
              <a:rPr lang="en-GB" sz="2800" b="1" kern="0" spc="30" dirty="0">
                <a:solidFill>
                  <a:srgbClr val="03336A"/>
                </a:solidFill>
                <a:latin typeface="Arial Black"/>
                <a:ea typeface="Arial Black"/>
                <a:cs typeface="Arial Black"/>
                <a:sym typeface="Arial Black"/>
              </a:rPr>
              <a:t>Insert text here</a:t>
            </a:r>
          </a:p>
        </p:txBody>
      </p:sp>
      <p:sp>
        <p:nvSpPr>
          <p:cNvPr id="209" name="Google Shape;209;p6"/>
          <p:cNvSpPr/>
          <p:nvPr/>
        </p:nvSpPr>
        <p:spPr>
          <a:xfrm>
            <a:off x="5376000" y="2784393"/>
            <a:ext cx="1440000" cy="1440000"/>
          </a:xfrm>
          <a:prstGeom prst="ellipse">
            <a:avLst/>
          </a:prstGeom>
          <a:solidFill>
            <a:schemeClr val="bg1"/>
          </a:solidFill>
          <a:ln w="38100">
            <a:solidFill>
              <a:schemeClr val="accent3"/>
            </a:solidFill>
          </a:ln>
          <a:effectLst>
            <a:outerShdw blurRad="127000" sx="103000" sy="103000" algn="ctr" rotWithShape="0">
              <a:prstClr val="black">
                <a:alpha val="20000"/>
              </a:prstClr>
            </a:outerShdw>
          </a:effectLst>
        </p:spPr>
        <p:txBody>
          <a:bodyPr spcFirstLastPara="1" wrap="square" lIns="0" tIns="0" rIns="144000" bIns="0" anchor="ctr" anchorCtr="0">
            <a:noAutofit/>
          </a:bodyPr>
          <a:lstStyle/>
          <a:p>
            <a:pPr algn="r">
              <a:lnSpc>
                <a:spcPct val="110000"/>
              </a:lnSpc>
              <a:buClr>
                <a:srgbClr val="000000"/>
              </a:buClr>
            </a:pPr>
            <a:r>
              <a:rPr lang="en-GB" sz="2000" kern="0" dirty="0">
                <a:solidFill>
                  <a:schemeClr val="bg2"/>
                </a:solidFill>
                <a:latin typeface="Arial"/>
                <a:cs typeface="Arial"/>
                <a:sym typeface="Arial"/>
              </a:rPr>
              <a:t>Part 1</a:t>
            </a:r>
            <a:endParaRPr sz="2000" kern="0" dirty="0">
              <a:solidFill>
                <a:schemeClr val="bg2"/>
              </a:solidFill>
              <a:latin typeface="Arial"/>
              <a:cs typeface="Arial"/>
              <a:sym typeface="Arial"/>
            </a:endParaRPr>
          </a:p>
        </p:txBody>
      </p:sp>
      <p:sp>
        <p:nvSpPr>
          <p:cNvPr id="210" name="Google Shape;210;p6"/>
          <p:cNvSpPr txBox="1"/>
          <p:nvPr/>
        </p:nvSpPr>
        <p:spPr>
          <a:xfrm>
            <a:off x="525570" y="4761337"/>
            <a:ext cx="3115988" cy="1447890"/>
          </a:xfrm>
          <a:prstGeom prst="rect">
            <a:avLst/>
          </a:prstGeom>
          <a:noFill/>
          <a:ln>
            <a:noFill/>
          </a:ln>
        </p:spPr>
        <p:txBody>
          <a:bodyPr spcFirstLastPara="1" wrap="square" lIns="0" tIns="0" rIns="0" bIns="0" anchor="ctr" anchorCtr="0">
            <a:noAutofit/>
          </a:bodyPr>
          <a:lstStyle/>
          <a:p>
            <a:pPr lvl="0">
              <a:buClr>
                <a:srgbClr val="033369"/>
              </a:buClr>
              <a:buSzPts val="2000"/>
              <a:defRPr/>
            </a:pPr>
            <a:r>
              <a:rPr lang="en-GB" sz="1900" kern="0" dirty="0">
                <a:ea typeface="Arial"/>
                <a:cs typeface="Arial"/>
                <a:sym typeface="Arial"/>
              </a:rPr>
              <a:t>Insert text here</a:t>
            </a:r>
          </a:p>
        </p:txBody>
      </p:sp>
      <p:sp>
        <p:nvSpPr>
          <p:cNvPr id="211" name="Google Shape;211;p6"/>
          <p:cNvSpPr txBox="1"/>
          <p:nvPr/>
        </p:nvSpPr>
        <p:spPr>
          <a:xfrm>
            <a:off x="525570" y="1620382"/>
            <a:ext cx="2353988" cy="397842"/>
          </a:xfrm>
          <a:prstGeom prst="rect">
            <a:avLst/>
          </a:prstGeom>
          <a:noFill/>
          <a:ln>
            <a:noFill/>
          </a:ln>
        </p:spPr>
        <p:txBody>
          <a:bodyPr spcFirstLastPara="1" wrap="square" lIns="0" tIns="0" rIns="0" bIns="0" anchor="t" anchorCtr="0">
            <a:noAutofit/>
          </a:bodyPr>
          <a:lstStyle/>
          <a:p>
            <a:pPr lvl="0">
              <a:buClr>
                <a:srgbClr val="000000"/>
              </a:buClr>
              <a:defRPr/>
            </a:pPr>
            <a:r>
              <a:rPr lang="en-GB" sz="2800" b="1" kern="0" spc="30" dirty="0">
                <a:solidFill>
                  <a:schemeClr val="bg2"/>
                </a:solidFill>
                <a:latin typeface="Arial Black" panose="020B0A04020102020204" pitchFamily="34" charset="0"/>
                <a:ea typeface="Arial"/>
                <a:cs typeface="Arial"/>
                <a:sym typeface="Arial"/>
              </a:rPr>
              <a:t>Insert text here</a:t>
            </a:r>
          </a:p>
        </p:txBody>
      </p:sp>
      <p:sp>
        <p:nvSpPr>
          <p:cNvPr id="212" name="Google Shape;212;p6"/>
          <p:cNvSpPr/>
          <p:nvPr/>
        </p:nvSpPr>
        <p:spPr>
          <a:xfrm>
            <a:off x="5376000" y="4762838"/>
            <a:ext cx="1440000" cy="1447891"/>
          </a:xfrm>
          <a:prstGeom prst="ellipse">
            <a:avLst/>
          </a:prstGeom>
          <a:solidFill>
            <a:schemeClr val="bg1"/>
          </a:solidFill>
          <a:ln w="34925">
            <a:solidFill>
              <a:schemeClr val="accent2"/>
            </a:solidFill>
          </a:ln>
          <a:effectLst>
            <a:outerShdw blurRad="127000" sx="103000" sy="103000" algn="ctr" rotWithShape="0">
              <a:prstClr val="black">
                <a:alpha val="20000"/>
              </a:prstClr>
            </a:outerShdw>
          </a:effectLst>
        </p:spPr>
        <p:txBody>
          <a:bodyPr spcFirstLastPara="1" wrap="square" lIns="72000" tIns="0" rIns="72000" bIns="0" anchor="ctr" anchorCtr="0">
            <a:noAutofit/>
          </a:bodyPr>
          <a:lstStyle/>
          <a:p>
            <a:pPr algn="ctr">
              <a:lnSpc>
                <a:spcPct val="110000"/>
              </a:lnSpc>
              <a:buClr>
                <a:srgbClr val="000000"/>
              </a:buClr>
            </a:pPr>
            <a:r>
              <a:rPr lang="en-GB" sz="1900" kern="0" dirty="0">
                <a:latin typeface="Arial"/>
                <a:ea typeface="Arial"/>
                <a:cs typeface="Arial"/>
                <a:sym typeface="Arial"/>
              </a:rPr>
              <a:t>Part 2</a:t>
            </a:r>
            <a:endParaRPr sz="1900" kern="0" dirty="0">
              <a:latin typeface="Arial"/>
              <a:ea typeface="Arial"/>
              <a:cs typeface="Arial"/>
              <a:sym typeface="Arial"/>
            </a:endParaRPr>
          </a:p>
        </p:txBody>
      </p:sp>
      <p:sp>
        <p:nvSpPr>
          <p:cNvPr id="213" name="Google Shape;213;p6"/>
          <p:cNvSpPr txBox="1"/>
          <p:nvPr/>
        </p:nvSpPr>
        <p:spPr>
          <a:xfrm>
            <a:off x="7363326" y="4761336"/>
            <a:ext cx="4312737" cy="1447891"/>
          </a:xfrm>
          <a:prstGeom prst="rect">
            <a:avLst/>
          </a:prstGeom>
          <a:noFill/>
          <a:ln>
            <a:noFill/>
          </a:ln>
        </p:spPr>
        <p:txBody>
          <a:bodyPr spcFirstLastPara="1" wrap="square" lIns="0" tIns="0" rIns="0" bIns="0" anchor="ctr" anchorCtr="0">
            <a:noAutofit/>
          </a:bodyPr>
          <a:lstStyle/>
          <a:p>
            <a:pPr marR="0" lvl="0" indent="0" algn="r" fontAlgn="auto">
              <a:lnSpc>
                <a:spcPct val="110000"/>
              </a:lnSpc>
              <a:spcBef>
                <a:spcPts val="0"/>
              </a:spcBef>
              <a:spcAft>
                <a:spcPts val="0"/>
              </a:spcAft>
              <a:buClr>
                <a:srgbClr val="000000"/>
              </a:buClr>
              <a:buSzPts val="2000"/>
              <a:buFont typeface="Arial"/>
              <a:buNone/>
              <a:tabLst/>
              <a:defRPr/>
            </a:pPr>
            <a:r>
              <a:rPr lang="en-GB" sz="1900" kern="0" dirty="0">
                <a:ea typeface="Arial"/>
                <a:cs typeface="Arial"/>
                <a:sym typeface="Arial"/>
              </a:rPr>
              <a:t>Insert text here</a:t>
            </a:r>
          </a:p>
        </p:txBody>
      </p:sp>
    </p:spTree>
    <p:extLst>
      <p:ext uri="{BB962C8B-B14F-4D97-AF65-F5344CB8AC3E}">
        <p14:creationId xmlns:p14="http://schemas.microsoft.com/office/powerpoint/2010/main" val="166382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
          <p:cNvSpPr/>
          <p:nvPr/>
        </p:nvSpPr>
        <p:spPr>
          <a:xfrm>
            <a:off x="10837788" y="104328"/>
            <a:ext cx="1147603" cy="96349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81" name="Google Shape;81;p1"/>
          <p:cNvPicPr preferRelativeResize="0"/>
          <p:nvPr/>
        </p:nvPicPr>
        <p:blipFill>
          <a:blip r:embed="rId3" cstate="screen">
            <a:duotone>
              <a:schemeClr val="bg2">
                <a:shade val="45000"/>
                <a:satMod val="135000"/>
              </a:schemeClr>
              <a:prstClr val="white"/>
            </a:duotone>
            <a:alphaModFix amt="90000"/>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82" name="Google Shape;82;p1"/>
          <p:cNvSpPr/>
          <p:nvPr/>
        </p:nvSpPr>
        <p:spPr>
          <a:xfrm rot="10800000">
            <a:off x="-1" y="391545"/>
            <a:ext cx="6190334" cy="3129786"/>
          </a:xfrm>
          <a:custGeom>
            <a:avLst/>
            <a:gdLst/>
            <a:ahLst/>
            <a:cxnLst/>
            <a:rect l="l" t="t" r="r" b="b"/>
            <a:pathLst>
              <a:path w="3795481" h="1918967" extrusionOk="0">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solidFill>
            <a:schemeClr val="accent5">
              <a:lumMod val="40000"/>
              <a:lumOff val="60000"/>
              <a:alpha val="25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 name="Google Shape;85;p1"/>
          <p:cNvSpPr/>
          <p:nvPr/>
        </p:nvSpPr>
        <p:spPr>
          <a:xfrm>
            <a:off x="7499182" y="2921152"/>
            <a:ext cx="2372826" cy="2372826"/>
          </a:xfrm>
          <a:prstGeom prst="ellipse">
            <a:avLst/>
          </a:prstGeom>
          <a:solidFill>
            <a:schemeClr val="accent3">
              <a:lumMod val="20000"/>
              <a:lumOff val="80000"/>
              <a:alpha val="24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6" name="Google Shape;86;p1"/>
          <p:cNvSpPr/>
          <p:nvPr/>
        </p:nvSpPr>
        <p:spPr>
          <a:xfrm>
            <a:off x="10917071" y="1901703"/>
            <a:ext cx="1274930" cy="2114501"/>
          </a:xfrm>
          <a:custGeom>
            <a:avLst/>
            <a:gdLst/>
            <a:ahLst/>
            <a:cxnLst/>
            <a:rect l="l" t="t" r="r" b="b"/>
            <a:pathLst>
              <a:path w="1554559" h="2578272" extrusionOk="0">
                <a:moveTo>
                  <a:pt x="1289136" y="0"/>
                </a:moveTo>
                <a:cubicBezTo>
                  <a:pt x="1378132" y="0"/>
                  <a:pt x="1465022" y="9018"/>
                  <a:pt x="1548942" y="26191"/>
                </a:cubicBezTo>
                <a:lnTo>
                  <a:pt x="1554559" y="27635"/>
                </a:lnTo>
                <a:lnTo>
                  <a:pt x="1554559" y="2550637"/>
                </a:lnTo>
                <a:lnTo>
                  <a:pt x="1548942" y="2552081"/>
                </a:lnTo>
                <a:cubicBezTo>
                  <a:pt x="1465022" y="2569254"/>
                  <a:pt x="1378132" y="2578272"/>
                  <a:pt x="1289136" y="2578272"/>
                </a:cubicBezTo>
                <a:cubicBezTo>
                  <a:pt x="577166" y="2578272"/>
                  <a:pt x="0" y="2001106"/>
                  <a:pt x="0" y="1289136"/>
                </a:cubicBezTo>
                <a:cubicBezTo>
                  <a:pt x="0" y="577166"/>
                  <a:pt x="577166" y="0"/>
                  <a:pt x="1289136" y="0"/>
                </a:cubicBezTo>
                <a:close/>
              </a:path>
            </a:pathLst>
          </a:custGeom>
          <a:solidFill>
            <a:schemeClr val="accent2">
              <a:lumMod val="20000"/>
              <a:lumOff val="80000"/>
              <a:alpha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7" name="Google Shape;87;p1"/>
          <p:cNvSpPr/>
          <p:nvPr/>
        </p:nvSpPr>
        <p:spPr>
          <a:xfrm>
            <a:off x="3023" y="1229677"/>
            <a:ext cx="12188977" cy="5654052"/>
          </a:xfrm>
          <a:custGeom>
            <a:avLst/>
            <a:gdLst/>
            <a:ahLst/>
            <a:cxnLst/>
            <a:rect l="l" t="t" r="r" b="b"/>
            <a:pathLst>
              <a:path w="12172300" h="5646316" extrusionOk="0">
                <a:moveTo>
                  <a:pt x="2020048" y="772"/>
                </a:moveTo>
                <a:cubicBezTo>
                  <a:pt x="3214043" y="23058"/>
                  <a:pt x="4394662" y="528038"/>
                  <a:pt x="5243170" y="1494566"/>
                </a:cubicBezTo>
                <a:cubicBezTo>
                  <a:pt x="5328507" y="1592101"/>
                  <a:pt x="5413583" y="1690932"/>
                  <a:pt x="5490072" y="1794691"/>
                </a:cubicBezTo>
                <a:cubicBezTo>
                  <a:pt x="5796815" y="2215437"/>
                  <a:pt x="6102256" y="2521009"/>
                  <a:pt x="6402755" y="2729825"/>
                </a:cubicBezTo>
                <a:cubicBezTo>
                  <a:pt x="7319338" y="3366131"/>
                  <a:pt x="8191432" y="3093762"/>
                  <a:pt x="8917307" y="2369779"/>
                </a:cubicBezTo>
                <a:cubicBezTo>
                  <a:pt x="8917828" y="2369338"/>
                  <a:pt x="8918089" y="2368897"/>
                  <a:pt x="8918609" y="2368456"/>
                </a:cubicBezTo>
                <a:cubicBezTo>
                  <a:pt x="9748101" y="1542030"/>
                  <a:pt x="10963654" y="1335759"/>
                  <a:pt x="11985846" y="1749446"/>
                </a:cubicBezTo>
                <a:lnTo>
                  <a:pt x="12172300" y="1835804"/>
                </a:lnTo>
                <a:lnTo>
                  <a:pt x="12172300" y="5646316"/>
                </a:lnTo>
                <a:lnTo>
                  <a:pt x="0" y="5646316"/>
                </a:lnTo>
                <a:lnTo>
                  <a:pt x="0" y="450228"/>
                </a:lnTo>
                <a:lnTo>
                  <a:pt x="85943" y="407838"/>
                </a:lnTo>
                <a:cubicBezTo>
                  <a:pt x="699075" y="122988"/>
                  <a:pt x="1361596" y="-11519"/>
                  <a:pt x="2020048" y="7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9" name="Google Shape;89;p1"/>
          <p:cNvSpPr txBox="1">
            <a:spLocks noGrp="1"/>
          </p:cNvSpPr>
          <p:nvPr>
            <p:ph type="subTitle" idx="1"/>
          </p:nvPr>
        </p:nvSpPr>
        <p:spPr>
          <a:xfrm>
            <a:off x="840217" y="5628323"/>
            <a:ext cx="3574825" cy="572681"/>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chemeClr val="lt1"/>
              </a:buClr>
              <a:buSzPts val="3600"/>
              <a:buNone/>
            </a:pPr>
            <a:r>
              <a:rPr lang="en-GB" sz="3600" dirty="0">
                <a:solidFill>
                  <a:schemeClr val="lt2"/>
                </a:solidFill>
              </a:rPr>
              <a:t>Core slide deck</a:t>
            </a:r>
            <a:endParaRPr dirty="0"/>
          </a:p>
        </p:txBody>
      </p:sp>
      <p:pic>
        <p:nvPicPr>
          <p:cNvPr id="91" name="Google Shape;91;p1"/>
          <p:cNvPicPr preferRelativeResize="0"/>
          <p:nvPr/>
        </p:nvPicPr>
        <p:blipFill rotWithShape="1">
          <a:blip r:embed="rId4">
            <a:alphaModFix/>
          </a:blip>
          <a:srcRect/>
          <a:stretch/>
        </p:blipFill>
        <p:spPr>
          <a:xfrm>
            <a:off x="9365542" y="4302531"/>
            <a:ext cx="2321779" cy="1683431"/>
          </a:xfrm>
          <a:prstGeom prst="rect">
            <a:avLst/>
          </a:prstGeom>
          <a:noFill/>
          <a:ln>
            <a:noFill/>
          </a:ln>
        </p:spPr>
      </p:pic>
      <p:sp>
        <p:nvSpPr>
          <p:cNvPr id="92" name="Google Shape;92;p1"/>
          <p:cNvSpPr/>
          <p:nvPr/>
        </p:nvSpPr>
        <p:spPr>
          <a:xfrm>
            <a:off x="4415042" y="1901703"/>
            <a:ext cx="549501" cy="549501"/>
          </a:xfrm>
          <a:prstGeom prst="ellipse">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3" name="Google Shape;93;p1"/>
          <p:cNvSpPr/>
          <p:nvPr/>
        </p:nvSpPr>
        <p:spPr>
          <a:xfrm>
            <a:off x="5102900" y="2591126"/>
            <a:ext cx="283061" cy="283061"/>
          </a:xfrm>
          <a:prstGeom prst="ellipse">
            <a:avLst/>
          </a:pr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 name="Google Shape;88;p1">
            <a:extLst>
              <a:ext uri="{FF2B5EF4-FFF2-40B4-BE49-F238E27FC236}">
                <a16:creationId xmlns:a16="http://schemas.microsoft.com/office/drawing/2014/main" id="{D0A05125-238D-4FB4-87F0-53AA80FC762A}"/>
              </a:ext>
            </a:extLst>
          </p:cNvPr>
          <p:cNvSpPr txBox="1"/>
          <p:nvPr/>
        </p:nvSpPr>
        <p:spPr>
          <a:xfrm>
            <a:off x="840216" y="3116029"/>
            <a:ext cx="8301564" cy="2549468"/>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80000"/>
              </a:lnSpc>
              <a:spcBef>
                <a:spcPts val="0"/>
              </a:spcBef>
              <a:spcAft>
                <a:spcPts val="0"/>
              </a:spcAft>
              <a:buClr>
                <a:srgbClr val="000000"/>
              </a:buClr>
              <a:buSzTx/>
              <a:buFontTx/>
              <a:buNone/>
              <a:tabLst/>
              <a:defRPr/>
            </a:pPr>
            <a:r>
              <a:rPr kumimoji="0" lang="en-GB" sz="3600" b="1" i="0" u="none" strike="noStrike" kern="0" cap="none" spc="20" normalizeH="0" baseline="0" noProof="0" dirty="0">
                <a:ln>
                  <a:noFill/>
                </a:ln>
                <a:solidFill>
                  <a:srgbClr val="03336A"/>
                </a:solidFill>
                <a:effectLst/>
                <a:uLnTx/>
                <a:uFillTx/>
                <a:latin typeface="Arial Black"/>
                <a:ea typeface="Arial Black"/>
                <a:cs typeface="Arial Black"/>
                <a:sym typeface="Arial Black"/>
              </a:rPr>
              <a:t>Personalised Healthcare Toolkit for the Patient Community</a:t>
            </a:r>
            <a:endParaRPr kumimoji="0" sz="3600" b="0" i="0" u="none" strike="noStrike" kern="0" cap="none" spc="20" normalizeH="0" baseline="0" noProof="0" dirty="0">
              <a:ln>
                <a:noFill/>
              </a:ln>
              <a:solidFill>
                <a:srgbClr val="000000"/>
              </a:solidFill>
              <a:effectLst/>
              <a:uLnTx/>
              <a:uFillTx/>
              <a:latin typeface="Arial"/>
              <a:ea typeface="+mn-ea"/>
              <a:cs typeface="Arial"/>
              <a:sym typeface="Arial"/>
            </a:endParaRPr>
          </a:p>
        </p:txBody>
      </p:sp>
      <p:sp>
        <p:nvSpPr>
          <p:cNvPr id="15" name="Google Shape;61;p7">
            <a:extLst>
              <a:ext uri="{FF2B5EF4-FFF2-40B4-BE49-F238E27FC236}">
                <a16:creationId xmlns:a16="http://schemas.microsoft.com/office/drawing/2014/main" id="{492C084F-8843-4E82-8E45-065D7CAE22C8}"/>
              </a:ext>
            </a:extLst>
          </p:cNvPr>
          <p:cNvSpPr txBox="1"/>
          <p:nvPr/>
        </p:nvSpPr>
        <p:spPr>
          <a:xfrm>
            <a:off x="0" y="6257700"/>
            <a:ext cx="3000000" cy="600300"/>
          </a:xfrm>
          <a:prstGeom prst="rect">
            <a:avLst/>
          </a:prstGeom>
          <a:noFill/>
          <a:ln>
            <a:noFill/>
          </a:ln>
        </p:spPr>
        <p:txBody>
          <a:bodyPr spcFirstLastPara="1" wrap="square" lIns="91425" tIns="91425" rIns="91425" bIns="91425" anchor="t" anchorCtr="0">
            <a:spAutoFit/>
          </a:bodyPr>
          <a:lstStyle/>
          <a:p>
            <a:pPr lvl="0">
              <a:buClr>
                <a:srgbClr val="000000"/>
              </a:buClr>
              <a:buSzPts val="900"/>
            </a:pPr>
            <a:r>
              <a:rPr lang="en-GB" sz="900" b="0" i="0" u="none" strike="noStrike" cap="none" dirty="0">
                <a:solidFill>
                  <a:schemeClr val="dk1"/>
                </a:solidFill>
                <a:latin typeface="Arial"/>
                <a:ea typeface="Arial"/>
                <a:cs typeface="Arial"/>
                <a:sym typeface="Arial"/>
              </a:rPr>
              <a:t>Veeva document number: </a:t>
            </a:r>
            <a:r>
              <a:rPr lang="en-GB" sz="900" dirty="0">
                <a:solidFill>
                  <a:schemeClr val="dk1"/>
                </a:solidFill>
                <a:cs typeface="Arial"/>
              </a:rPr>
              <a:t>M-XX-00004940</a:t>
            </a:r>
            <a:endParaRPr sz="9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GB" sz="900" b="0" i="0" u="none" strike="noStrike" cap="none" dirty="0">
                <a:solidFill>
                  <a:schemeClr val="dk1"/>
                </a:solidFill>
                <a:latin typeface="Arial"/>
                <a:ea typeface="Arial"/>
                <a:cs typeface="Arial"/>
                <a:sym typeface="Arial"/>
              </a:rPr>
              <a:t>Creative Commons license: </a:t>
            </a:r>
            <a:r>
              <a:rPr lang="en-GB" sz="900" b="0" i="0" u="sng" strike="noStrike" cap="none" dirty="0">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CC BY-NC-SA 4.0</a:t>
            </a:r>
            <a:endParaRPr sz="9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GB" sz="900" b="0" i="0" u="none" strike="noStrike" cap="none" dirty="0">
                <a:solidFill>
                  <a:schemeClr val="dk1"/>
                </a:solidFill>
                <a:latin typeface="Arial"/>
                <a:ea typeface="Arial"/>
                <a:cs typeface="Arial"/>
                <a:sym typeface="Arial"/>
              </a:rPr>
              <a:t>Date of prep: June 2021</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261568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
          <p:cNvSpPr/>
          <p:nvPr/>
        </p:nvSpPr>
        <p:spPr>
          <a:xfrm>
            <a:off x="10837788" y="104328"/>
            <a:ext cx="1147603" cy="96349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81" name="Google Shape;81;p1"/>
          <p:cNvPicPr preferRelativeResize="0"/>
          <p:nvPr/>
        </p:nvPicPr>
        <p:blipFill rotWithShape="1">
          <a:blip r:embed="rId3" cstate="screen">
            <a:duotone>
              <a:schemeClr val="bg2">
                <a:shade val="45000"/>
                <a:satMod val="135000"/>
              </a:schemeClr>
              <a:prstClr val="white"/>
            </a:duotone>
            <a:alphaModFix amt="80000"/>
            <a:extLst>
              <a:ext uri="{28A0092B-C50C-407E-A947-70E740481C1C}">
                <a14:useLocalDpi xmlns:a14="http://schemas.microsoft.com/office/drawing/2010/main"/>
              </a:ext>
            </a:extLst>
          </a:blip>
          <a:srcRect b="-15949"/>
          <a:stretch/>
        </p:blipFill>
        <p:spPr>
          <a:xfrm flipH="1">
            <a:off x="0" y="0"/>
            <a:ext cx="12192000" cy="6858000"/>
          </a:xfrm>
          <a:prstGeom prst="rect">
            <a:avLst/>
          </a:prstGeom>
          <a:noFill/>
          <a:ln>
            <a:noFill/>
          </a:ln>
        </p:spPr>
      </p:pic>
      <p:sp>
        <p:nvSpPr>
          <p:cNvPr id="82" name="Google Shape;82;p1"/>
          <p:cNvSpPr/>
          <p:nvPr/>
        </p:nvSpPr>
        <p:spPr>
          <a:xfrm rot="10800000">
            <a:off x="-1" y="391545"/>
            <a:ext cx="6190334" cy="3129786"/>
          </a:xfrm>
          <a:custGeom>
            <a:avLst/>
            <a:gdLst/>
            <a:ahLst/>
            <a:cxnLst/>
            <a:rect l="l" t="t" r="r" b="b"/>
            <a:pathLst>
              <a:path w="3795481" h="1918967" extrusionOk="0">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solidFill>
            <a:schemeClr val="accent5">
              <a:lumMod val="40000"/>
              <a:lumOff val="60000"/>
              <a:alpha val="25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 name="Google Shape;85;p1"/>
          <p:cNvSpPr/>
          <p:nvPr/>
        </p:nvSpPr>
        <p:spPr>
          <a:xfrm>
            <a:off x="7499182" y="2921152"/>
            <a:ext cx="2372826" cy="2372826"/>
          </a:xfrm>
          <a:prstGeom prst="ellipse">
            <a:avLst/>
          </a:prstGeom>
          <a:solidFill>
            <a:schemeClr val="accent3">
              <a:lumMod val="20000"/>
              <a:lumOff val="80000"/>
              <a:alpha val="24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6" name="Google Shape;86;p1"/>
          <p:cNvSpPr/>
          <p:nvPr/>
        </p:nvSpPr>
        <p:spPr>
          <a:xfrm>
            <a:off x="10917071" y="1901703"/>
            <a:ext cx="1274930" cy="2114501"/>
          </a:xfrm>
          <a:custGeom>
            <a:avLst/>
            <a:gdLst/>
            <a:ahLst/>
            <a:cxnLst/>
            <a:rect l="l" t="t" r="r" b="b"/>
            <a:pathLst>
              <a:path w="1554559" h="2578272" extrusionOk="0">
                <a:moveTo>
                  <a:pt x="1289136" y="0"/>
                </a:moveTo>
                <a:cubicBezTo>
                  <a:pt x="1378132" y="0"/>
                  <a:pt x="1465022" y="9018"/>
                  <a:pt x="1548942" y="26191"/>
                </a:cubicBezTo>
                <a:lnTo>
                  <a:pt x="1554559" y="27635"/>
                </a:lnTo>
                <a:lnTo>
                  <a:pt x="1554559" y="2550637"/>
                </a:lnTo>
                <a:lnTo>
                  <a:pt x="1548942" y="2552081"/>
                </a:lnTo>
                <a:cubicBezTo>
                  <a:pt x="1465022" y="2569254"/>
                  <a:pt x="1378132" y="2578272"/>
                  <a:pt x="1289136" y="2578272"/>
                </a:cubicBezTo>
                <a:cubicBezTo>
                  <a:pt x="577166" y="2578272"/>
                  <a:pt x="0" y="2001106"/>
                  <a:pt x="0" y="1289136"/>
                </a:cubicBezTo>
                <a:cubicBezTo>
                  <a:pt x="0" y="577166"/>
                  <a:pt x="577166" y="0"/>
                  <a:pt x="1289136" y="0"/>
                </a:cubicBezTo>
                <a:close/>
              </a:path>
            </a:pathLst>
          </a:custGeom>
          <a:solidFill>
            <a:schemeClr val="accent2">
              <a:lumMod val="20000"/>
              <a:lumOff val="80000"/>
              <a:alpha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7" name="Google Shape;87;p1"/>
          <p:cNvSpPr/>
          <p:nvPr/>
        </p:nvSpPr>
        <p:spPr>
          <a:xfrm>
            <a:off x="3023" y="1229677"/>
            <a:ext cx="12188977" cy="5654052"/>
          </a:xfrm>
          <a:custGeom>
            <a:avLst/>
            <a:gdLst/>
            <a:ahLst/>
            <a:cxnLst/>
            <a:rect l="l" t="t" r="r" b="b"/>
            <a:pathLst>
              <a:path w="12172300" h="5646316" extrusionOk="0">
                <a:moveTo>
                  <a:pt x="2020048" y="772"/>
                </a:moveTo>
                <a:cubicBezTo>
                  <a:pt x="3214043" y="23058"/>
                  <a:pt x="4394662" y="528038"/>
                  <a:pt x="5243170" y="1494566"/>
                </a:cubicBezTo>
                <a:cubicBezTo>
                  <a:pt x="5328507" y="1592101"/>
                  <a:pt x="5413583" y="1690932"/>
                  <a:pt x="5490072" y="1794691"/>
                </a:cubicBezTo>
                <a:cubicBezTo>
                  <a:pt x="5796815" y="2215437"/>
                  <a:pt x="6102256" y="2521009"/>
                  <a:pt x="6402755" y="2729825"/>
                </a:cubicBezTo>
                <a:cubicBezTo>
                  <a:pt x="7319338" y="3366131"/>
                  <a:pt x="8191432" y="3093762"/>
                  <a:pt x="8917307" y="2369779"/>
                </a:cubicBezTo>
                <a:cubicBezTo>
                  <a:pt x="8917828" y="2369338"/>
                  <a:pt x="8918089" y="2368897"/>
                  <a:pt x="8918609" y="2368456"/>
                </a:cubicBezTo>
                <a:cubicBezTo>
                  <a:pt x="9748101" y="1542030"/>
                  <a:pt x="10963654" y="1335759"/>
                  <a:pt x="11985846" y="1749446"/>
                </a:cubicBezTo>
                <a:lnTo>
                  <a:pt x="12172300" y="1835804"/>
                </a:lnTo>
                <a:lnTo>
                  <a:pt x="12172300" y="5646316"/>
                </a:lnTo>
                <a:lnTo>
                  <a:pt x="0" y="5646316"/>
                </a:lnTo>
                <a:lnTo>
                  <a:pt x="0" y="450228"/>
                </a:lnTo>
                <a:lnTo>
                  <a:pt x="85943" y="407838"/>
                </a:lnTo>
                <a:cubicBezTo>
                  <a:pt x="699075" y="122988"/>
                  <a:pt x="1361596" y="-11519"/>
                  <a:pt x="2020048" y="7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9" name="Google Shape;89;p1"/>
          <p:cNvSpPr txBox="1">
            <a:spLocks noGrp="1"/>
          </p:cNvSpPr>
          <p:nvPr>
            <p:ph type="subTitle" idx="1"/>
          </p:nvPr>
        </p:nvSpPr>
        <p:spPr>
          <a:xfrm>
            <a:off x="840217" y="5628323"/>
            <a:ext cx="3574825" cy="572681"/>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chemeClr val="lt1"/>
              </a:buClr>
              <a:buSzPts val="3600"/>
              <a:buNone/>
            </a:pPr>
            <a:r>
              <a:rPr lang="en-GB" sz="3600" dirty="0">
                <a:solidFill>
                  <a:schemeClr val="lt2"/>
                </a:solidFill>
              </a:rPr>
              <a:t>Core slide deck</a:t>
            </a:r>
            <a:endParaRPr dirty="0"/>
          </a:p>
        </p:txBody>
      </p:sp>
      <p:pic>
        <p:nvPicPr>
          <p:cNvPr id="91" name="Google Shape;91;p1"/>
          <p:cNvPicPr preferRelativeResize="0"/>
          <p:nvPr/>
        </p:nvPicPr>
        <p:blipFill rotWithShape="1">
          <a:blip r:embed="rId4">
            <a:alphaModFix/>
          </a:blip>
          <a:srcRect/>
          <a:stretch/>
        </p:blipFill>
        <p:spPr>
          <a:xfrm>
            <a:off x="9365542" y="4302531"/>
            <a:ext cx="2321779" cy="1683431"/>
          </a:xfrm>
          <a:prstGeom prst="rect">
            <a:avLst/>
          </a:prstGeom>
          <a:noFill/>
          <a:ln>
            <a:noFill/>
          </a:ln>
        </p:spPr>
      </p:pic>
      <p:sp>
        <p:nvSpPr>
          <p:cNvPr id="92" name="Google Shape;92;p1"/>
          <p:cNvSpPr/>
          <p:nvPr/>
        </p:nvSpPr>
        <p:spPr>
          <a:xfrm>
            <a:off x="4415042" y="1901703"/>
            <a:ext cx="549501" cy="549501"/>
          </a:xfrm>
          <a:prstGeom prst="ellipse">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3" name="Google Shape;93;p1"/>
          <p:cNvSpPr/>
          <p:nvPr/>
        </p:nvSpPr>
        <p:spPr>
          <a:xfrm>
            <a:off x="5102900" y="2591126"/>
            <a:ext cx="283061" cy="283061"/>
          </a:xfrm>
          <a:prstGeom prst="ellipse">
            <a:avLst/>
          </a:pr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 name="Google Shape;88;p1">
            <a:extLst>
              <a:ext uri="{FF2B5EF4-FFF2-40B4-BE49-F238E27FC236}">
                <a16:creationId xmlns:a16="http://schemas.microsoft.com/office/drawing/2014/main" id="{E98F23DE-FF46-4D07-9E1C-3C8B66E0F091}"/>
              </a:ext>
            </a:extLst>
          </p:cNvPr>
          <p:cNvSpPr txBox="1"/>
          <p:nvPr/>
        </p:nvSpPr>
        <p:spPr>
          <a:xfrm>
            <a:off x="840216" y="3116029"/>
            <a:ext cx="8301564" cy="2549468"/>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80000"/>
              </a:lnSpc>
              <a:spcBef>
                <a:spcPts val="0"/>
              </a:spcBef>
              <a:spcAft>
                <a:spcPts val="0"/>
              </a:spcAft>
              <a:buClr>
                <a:srgbClr val="000000"/>
              </a:buClr>
              <a:buSzTx/>
              <a:buFontTx/>
              <a:buNone/>
              <a:tabLst/>
              <a:defRPr/>
            </a:pPr>
            <a:r>
              <a:rPr kumimoji="0" lang="en-GB" sz="3600" b="1" i="0" u="none" strike="noStrike" kern="0" cap="none" spc="20" normalizeH="0" baseline="0" noProof="0" dirty="0">
                <a:ln>
                  <a:noFill/>
                </a:ln>
                <a:solidFill>
                  <a:srgbClr val="03336A"/>
                </a:solidFill>
                <a:effectLst/>
                <a:uLnTx/>
                <a:uFillTx/>
                <a:latin typeface="Arial Black"/>
                <a:ea typeface="Arial Black"/>
                <a:cs typeface="Arial Black"/>
                <a:sym typeface="Arial Black"/>
              </a:rPr>
              <a:t>Personalised Healthcare Toolkit for the Patient Community</a:t>
            </a:r>
            <a:endParaRPr kumimoji="0" sz="3600" b="0" i="0" u="none" strike="noStrike" kern="0" cap="none" spc="20" normalizeH="0" baseline="0" noProof="0" dirty="0">
              <a:ln>
                <a:noFill/>
              </a:ln>
              <a:solidFill>
                <a:srgbClr val="000000"/>
              </a:solidFill>
              <a:effectLst/>
              <a:uLnTx/>
              <a:uFillTx/>
              <a:latin typeface="Arial"/>
              <a:ea typeface="+mn-ea"/>
              <a:cs typeface="Arial"/>
              <a:sym typeface="Arial"/>
            </a:endParaRPr>
          </a:p>
        </p:txBody>
      </p:sp>
      <p:sp>
        <p:nvSpPr>
          <p:cNvPr id="15" name="Google Shape;61;p7">
            <a:extLst>
              <a:ext uri="{FF2B5EF4-FFF2-40B4-BE49-F238E27FC236}">
                <a16:creationId xmlns:a16="http://schemas.microsoft.com/office/drawing/2014/main" id="{51C4127E-7F4B-4D70-9D44-A99929689E15}"/>
              </a:ext>
            </a:extLst>
          </p:cNvPr>
          <p:cNvSpPr txBox="1"/>
          <p:nvPr/>
        </p:nvSpPr>
        <p:spPr>
          <a:xfrm>
            <a:off x="0" y="6257700"/>
            <a:ext cx="3000000" cy="600300"/>
          </a:xfrm>
          <a:prstGeom prst="rect">
            <a:avLst/>
          </a:prstGeom>
          <a:noFill/>
          <a:ln>
            <a:noFill/>
          </a:ln>
        </p:spPr>
        <p:txBody>
          <a:bodyPr spcFirstLastPara="1" wrap="square" lIns="91425" tIns="91425" rIns="91425" bIns="91425" anchor="t" anchorCtr="0">
            <a:spAutoFit/>
          </a:bodyPr>
          <a:lstStyle/>
          <a:p>
            <a:pPr lvl="0">
              <a:buClr>
                <a:srgbClr val="000000"/>
              </a:buClr>
              <a:buSzPts val="900"/>
            </a:pPr>
            <a:r>
              <a:rPr lang="en-GB" sz="900" b="0" i="0" u="none" strike="noStrike" cap="none" dirty="0">
                <a:solidFill>
                  <a:schemeClr val="dk1"/>
                </a:solidFill>
                <a:latin typeface="Arial"/>
                <a:ea typeface="Arial"/>
                <a:cs typeface="Arial"/>
                <a:sym typeface="Arial"/>
              </a:rPr>
              <a:t>Veeva document number: </a:t>
            </a:r>
            <a:r>
              <a:rPr lang="en-GB" sz="900" dirty="0">
                <a:solidFill>
                  <a:schemeClr val="dk1"/>
                </a:solidFill>
                <a:cs typeface="Arial"/>
              </a:rPr>
              <a:t>M-XX-00004940</a:t>
            </a:r>
            <a:endParaRPr sz="9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GB" sz="900" b="0" i="0" u="none" strike="noStrike" cap="none" dirty="0">
                <a:solidFill>
                  <a:schemeClr val="dk1"/>
                </a:solidFill>
                <a:latin typeface="Arial"/>
                <a:ea typeface="Arial"/>
                <a:cs typeface="Arial"/>
                <a:sym typeface="Arial"/>
              </a:rPr>
              <a:t>Creative Commons license: </a:t>
            </a:r>
            <a:r>
              <a:rPr lang="en-GB" sz="900" b="0" i="0" u="sng" strike="noStrike" cap="none" dirty="0">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CC BY-NC-SA 4.0</a:t>
            </a:r>
            <a:endParaRPr sz="9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GB" sz="900" b="0" i="0" u="none" strike="noStrike" cap="none" dirty="0">
                <a:solidFill>
                  <a:schemeClr val="dk1"/>
                </a:solidFill>
                <a:latin typeface="Arial"/>
                <a:ea typeface="Arial"/>
                <a:cs typeface="Arial"/>
                <a:sym typeface="Arial"/>
              </a:rPr>
              <a:t>Date of prep: June 2021</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317483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
          <p:cNvSpPr/>
          <p:nvPr/>
        </p:nvSpPr>
        <p:spPr>
          <a:xfrm>
            <a:off x="10837788" y="104328"/>
            <a:ext cx="1147603" cy="96349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81" name="Google Shape;81;p1"/>
          <p:cNvPicPr preferRelativeResize="0"/>
          <p:nvPr/>
        </p:nvPicPr>
        <p:blipFill rotWithShape="1">
          <a:blip r:embed="rId3" cstate="screen">
            <a:duotone>
              <a:schemeClr val="bg2">
                <a:shade val="45000"/>
                <a:satMod val="135000"/>
              </a:schemeClr>
              <a:prstClr val="white"/>
            </a:duotone>
            <a:alphaModFix amt="9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b="-868"/>
          <a:stretch/>
        </p:blipFill>
        <p:spPr>
          <a:xfrm flipH="1">
            <a:off x="0" y="0"/>
            <a:ext cx="12192000" cy="6858000"/>
          </a:xfrm>
          <a:prstGeom prst="rect">
            <a:avLst/>
          </a:prstGeom>
          <a:noFill/>
          <a:ln>
            <a:noFill/>
          </a:ln>
        </p:spPr>
      </p:pic>
      <p:sp>
        <p:nvSpPr>
          <p:cNvPr id="82" name="Google Shape;82;p1"/>
          <p:cNvSpPr/>
          <p:nvPr/>
        </p:nvSpPr>
        <p:spPr>
          <a:xfrm rot="10800000">
            <a:off x="-1" y="391545"/>
            <a:ext cx="6190334" cy="3129786"/>
          </a:xfrm>
          <a:custGeom>
            <a:avLst/>
            <a:gdLst/>
            <a:ahLst/>
            <a:cxnLst/>
            <a:rect l="l" t="t" r="r" b="b"/>
            <a:pathLst>
              <a:path w="3795481" h="1918967" extrusionOk="0">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solidFill>
            <a:schemeClr val="accent5">
              <a:lumMod val="40000"/>
              <a:lumOff val="60000"/>
              <a:alpha val="25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 name="Google Shape;85;p1"/>
          <p:cNvSpPr/>
          <p:nvPr/>
        </p:nvSpPr>
        <p:spPr>
          <a:xfrm>
            <a:off x="7499182" y="2921152"/>
            <a:ext cx="2372826" cy="2372826"/>
          </a:xfrm>
          <a:prstGeom prst="ellipse">
            <a:avLst/>
          </a:prstGeom>
          <a:solidFill>
            <a:schemeClr val="accent3">
              <a:lumMod val="20000"/>
              <a:lumOff val="80000"/>
              <a:alpha val="24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6" name="Google Shape;86;p1"/>
          <p:cNvSpPr/>
          <p:nvPr/>
        </p:nvSpPr>
        <p:spPr>
          <a:xfrm>
            <a:off x="10917071" y="1901703"/>
            <a:ext cx="1274930" cy="2114501"/>
          </a:xfrm>
          <a:custGeom>
            <a:avLst/>
            <a:gdLst/>
            <a:ahLst/>
            <a:cxnLst/>
            <a:rect l="l" t="t" r="r" b="b"/>
            <a:pathLst>
              <a:path w="1554559" h="2578272" extrusionOk="0">
                <a:moveTo>
                  <a:pt x="1289136" y="0"/>
                </a:moveTo>
                <a:cubicBezTo>
                  <a:pt x="1378132" y="0"/>
                  <a:pt x="1465022" y="9018"/>
                  <a:pt x="1548942" y="26191"/>
                </a:cubicBezTo>
                <a:lnTo>
                  <a:pt x="1554559" y="27635"/>
                </a:lnTo>
                <a:lnTo>
                  <a:pt x="1554559" y="2550637"/>
                </a:lnTo>
                <a:lnTo>
                  <a:pt x="1548942" y="2552081"/>
                </a:lnTo>
                <a:cubicBezTo>
                  <a:pt x="1465022" y="2569254"/>
                  <a:pt x="1378132" y="2578272"/>
                  <a:pt x="1289136" y="2578272"/>
                </a:cubicBezTo>
                <a:cubicBezTo>
                  <a:pt x="577166" y="2578272"/>
                  <a:pt x="0" y="2001106"/>
                  <a:pt x="0" y="1289136"/>
                </a:cubicBezTo>
                <a:cubicBezTo>
                  <a:pt x="0" y="577166"/>
                  <a:pt x="577166" y="0"/>
                  <a:pt x="1289136" y="0"/>
                </a:cubicBezTo>
                <a:close/>
              </a:path>
            </a:pathLst>
          </a:custGeom>
          <a:solidFill>
            <a:schemeClr val="accent2">
              <a:lumMod val="20000"/>
              <a:lumOff val="80000"/>
              <a:alpha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7" name="Google Shape;87;p1"/>
          <p:cNvSpPr/>
          <p:nvPr/>
        </p:nvSpPr>
        <p:spPr>
          <a:xfrm>
            <a:off x="3023" y="1229677"/>
            <a:ext cx="12188977" cy="5654052"/>
          </a:xfrm>
          <a:custGeom>
            <a:avLst/>
            <a:gdLst/>
            <a:ahLst/>
            <a:cxnLst/>
            <a:rect l="l" t="t" r="r" b="b"/>
            <a:pathLst>
              <a:path w="12172300" h="5646316" extrusionOk="0">
                <a:moveTo>
                  <a:pt x="2020048" y="772"/>
                </a:moveTo>
                <a:cubicBezTo>
                  <a:pt x="3214043" y="23058"/>
                  <a:pt x="4394662" y="528038"/>
                  <a:pt x="5243170" y="1494566"/>
                </a:cubicBezTo>
                <a:cubicBezTo>
                  <a:pt x="5328507" y="1592101"/>
                  <a:pt x="5413583" y="1690932"/>
                  <a:pt x="5490072" y="1794691"/>
                </a:cubicBezTo>
                <a:cubicBezTo>
                  <a:pt x="5796815" y="2215437"/>
                  <a:pt x="6102256" y="2521009"/>
                  <a:pt x="6402755" y="2729825"/>
                </a:cubicBezTo>
                <a:cubicBezTo>
                  <a:pt x="7319338" y="3366131"/>
                  <a:pt x="8191432" y="3093762"/>
                  <a:pt x="8917307" y="2369779"/>
                </a:cubicBezTo>
                <a:cubicBezTo>
                  <a:pt x="8917828" y="2369338"/>
                  <a:pt x="8918089" y="2368897"/>
                  <a:pt x="8918609" y="2368456"/>
                </a:cubicBezTo>
                <a:cubicBezTo>
                  <a:pt x="9748101" y="1542030"/>
                  <a:pt x="10963654" y="1335759"/>
                  <a:pt x="11985846" y="1749446"/>
                </a:cubicBezTo>
                <a:lnTo>
                  <a:pt x="12172300" y="1835804"/>
                </a:lnTo>
                <a:lnTo>
                  <a:pt x="12172300" y="5646316"/>
                </a:lnTo>
                <a:lnTo>
                  <a:pt x="0" y="5646316"/>
                </a:lnTo>
                <a:lnTo>
                  <a:pt x="0" y="450228"/>
                </a:lnTo>
                <a:lnTo>
                  <a:pt x="85943" y="407838"/>
                </a:lnTo>
                <a:cubicBezTo>
                  <a:pt x="699075" y="122988"/>
                  <a:pt x="1361596" y="-11519"/>
                  <a:pt x="2020048" y="7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9" name="Google Shape;89;p1"/>
          <p:cNvSpPr txBox="1">
            <a:spLocks noGrp="1"/>
          </p:cNvSpPr>
          <p:nvPr>
            <p:ph type="subTitle" idx="1"/>
          </p:nvPr>
        </p:nvSpPr>
        <p:spPr>
          <a:xfrm>
            <a:off x="840217" y="5628323"/>
            <a:ext cx="3574825" cy="572681"/>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chemeClr val="lt1"/>
              </a:buClr>
              <a:buSzPts val="3600"/>
              <a:buNone/>
            </a:pPr>
            <a:r>
              <a:rPr lang="en-GB" sz="3600" dirty="0">
                <a:solidFill>
                  <a:schemeClr val="lt2"/>
                </a:solidFill>
              </a:rPr>
              <a:t>Core slide deck</a:t>
            </a:r>
            <a:endParaRPr dirty="0"/>
          </a:p>
        </p:txBody>
      </p:sp>
      <p:pic>
        <p:nvPicPr>
          <p:cNvPr id="91" name="Google Shape;91;p1"/>
          <p:cNvPicPr preferRelativeResize="0"/>
          <p:nvPr/>
        </p:nvPicPr>
        <p:blipFill rotWithShape="1">
          <a:blip r:embed="rId5">
            <a:alphaModFix/>
          </a:blip>
          <a:srcRect/>
          <a:stretch/>
        </p:blipFill>
        <p:spPr>
          <a:xfrm>
            <a:off x="9365542" y="4302531"/>
            <a:ext cx="2321779" cy="1683431"/>
          </a:xfrm>
          <a:prstGeom prst="rect">
            <a:avLst/>
          </a:prstGeom>
          <a:noFill/>
          <a:ln>
            <a:noFill/>
          </a:ln>
        </p:spPr>
      </p:pic>
      <p:sp>
        <p:nvSpPr>
          <p:cNvPr id="92" name="Google Shape;92;p1"/>
          <p:cNvSpPr/>
          <p:nvPr/>
        </p:nvSpPr>
        <p:spPr>
          <a:xfrm>
            <a:off x="4415042" y="1901703"/>
            <a:ext cx="549501" cy="549501"/>
          </a:xfrm>
          <a:prstGeom prst="ellipse">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3" name="Google Shape;93;p1"/>
          <p:cNvSpPr/>
          <p:nvPr/>
        </p:nvSpPr>
        <p:spPr>
          <a:xfrm>
            <a:off x="5102900" y="2591126"/>
            <a:ext cx="283061" cy="283061"/>
          </a:xfrm>
          <a:prstGeom prst="ellipse">
            <a:avLst/>
          </a:pr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 name="Google Shape;88;p1">
            <a:extLst>
              <a:ext uri="{FF2B5EF4-FFF2-40B4-BE49-F238E27FC236}">
                <a16:creationId xmlns:a16="http://schemas.microsoft.com/office/drawing/2014/main" id="{671BFC4B-FDD4-4FDD-80CB-9D5BA70E517B}"/>
              </a:ext>
            </a:extLst>
          </p:cNvPr>
          <p:cNvSpPr txBox="1"/>
          <p:nvPr/>
        </p:nvSpPr>
        <p:spPr>
          <a:xfrm>
            <a:off x="840216" y="3116029"/>
            <a:ext cx="8301564" cy="2549468"/>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80000"/>
              </a:lnSpc>
              <a:spcBef>
                <a:spcPts val="0"/>
              </a:spcBef>
              <a:spcAft>
                <a:spcPts val="0"/>
              </a:spcAft>
              <a:buClr>
                <a:srgbClr val="000000"/>
              </a:buClr>
              <a:buSzTx/>
              <a:buFontTx/>
              <a:buNone/>
              <a:tabLst/>
              <a:defRPr/>
            </a:pPr>
            <a:r>
              <a:rPr kumimoji="0" lang="en-GB" sz="3600" b="1" i="0" u="none" strike="noStrike" kern="0" cap="none" spc="20" normalizeH="0" baseline="0" noProof="0" dirty="0">
                <a:ln>
                  <a:noFill/>
                </a:ln>
                <a:solidFill>
                  <a:srgbClr val="03336A"/>
                </a:solidFill>
                <a:effectLst/>
                <a:uLnTx/>
                <a:uFillTx/>
                <a:latin typeface="Arial Black"/>
                <a:ea typeface="Arial Black"/>
                <a:cs typeface="Arial Black"/>
                <a:sym typeface="Arial Black"/>
              </a:rPr>
              <a:t>Personalised Healthcare Toolkit for the Patient Community</a:t>
            </a:r>
            <a:endParaRPr kumimoji="0" sz="3600" b="0" i="0" u="none" strike="noStrike" kern="0" cap="none" spc="20" normalizeH="0" baseline="0" noProof="0" dirty="0">
              <a:ln>
                <a:noFill/>
              </a:ln>
              <a:solidFill>
                <a:srgbClr val="000000"/>
              </a:solidFill>
              <a:effectLst/>
              <a:uLnTx/>
              <a:uFillTx/>
              <a:latin typeface="Arial"/>
              <a:ea typeface="+mn-ea"/>
              <a:cs typeface="Arial"/>
              <a:sym typeface="Arial"/>
            </a:endParaRPr>
          </a:p>
        </p:txBody>
      </p:sp>
      <p:sp>
        <p:nvSpPr>
          <p:cNvPr id="14" name="Google Shape;61;p7">
            <a:extLst>
              <a:ext uri="{FF2B5EF4-FFF2-40B4-BE49-F238E27FC236}">
                <a16:creationId xmlns:a16="http://schemas.microsoft.com/office/drawing/2014/main" id="{A1DECDE2-10EA-4798-8421-A6CE1307E97F}"/>
              </a:ext>
            </a:extLst>
          </p:cNvPr>
          <p:cNvSpPr txBox="1"/>
          <p:nvPr/>
        </p:nvSpPr>
        <p:spPr>
          <a:xfrm>
            <a:off x="0" y="6257700"/>
            <a:ext cx="3000000" cy="600300"/>
          </a:xfrm>
          <a:prstGeom prst="rect">
            <a:avLst/>
          </a:prstGeom>
          <a:noFill/>
          <a:ln>
            <a:noFill/>
          </a:ln>
        </p:spPr>
        <p:txBody>
          <a:bodyPr spcFirstLastPara="1" wrap="square" lIns="91425" tIns="91425" rIns="91425" bIns="91425" anchor="t" anchorCtr="0">
            <a:spAutoFit/>
          </a:bodyPr>
          <a:lstStyle/>
          <a:p>
            <a:pPr lvl="0">
              <a:buClr>
                <a:srgbClr val="000000"/>
              </a:buClr>
              <a:buSzPts val="900"/>
            </a:pPr>
            <a:r>
              <a:rPr lang="en-GB" sz="900" b="0" i="0" u="none" strike="noStrike" cap="none" dirty="0">
                <a:solidFill>
                  <a:schemeClr val="dk1"/>
                </a:solidFill>
                <a:latin typeface="Arial"/>
                <a:ea typeface="Arial"/>
                <a:cs typeface="Arial"/>
                <a:sym typeface="Arial"/>
              </a:rPr>
              <a:t>Veeva document number: </a:t>
            </a:r>
            <a:r>
              <a:rPr lang="en-GB" sz="900" dirty="0">
                <a:solidFill>
                  <a:schemeClr val="dk1"/>
                </a:solidFill>
                <a:cs typeface="Arial"/>
              </a:rPr>
              <a:t>M-XX-00004940</a:t>
            </a:r>
            <a:endParaRPr sz="9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GB" sz="900" b="0" i="0" u="none" strike="noStrike" cap="none" dirty="0">
                <a:solidFill>
                  <a:schemeClr val="dk1"/>
                </a:solidFill>
                <a:latin typeface="Arial"/>
                <a:ea typeface="Arial"/>
                <a:cs typeface="Arial"/>
                <a:sym typeface="Arial"/>
              </a:rPr>
              <a:t>Creative Commons license: </a:t>
            </a:r>
            <a:r>
              <a:rPr lang="en-GB" sz="900" b="0" i="0" u="sng" strike="noStrike" cap="none" dirty="0">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CC BY-NC-SA 4.0</a:t>
            </a:r>
            <a:endParaRPr sz="9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GB" sz="900" b="0" i="0" u="none" strike="noStrike" cap="none" dirty="0">
                <a:solidFill>
                  <a:schemeClr val="dk1"/>
                </a:solidFill>
                <a:latin typeface="Arial"/>
                <a:ea typeface="Arial"/>
                <a:cs typeface="Arial"/>
                <a:sym typeface="Arial"/>
              </a:rPr>
              <a:t>Date of prep: June 2021</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37281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
          <p:cNvSpPr/>
          <p:nvPr/>
        </p:nvSpPr>
        <p:spPr>
          <a:xfrm>
            <a:off x="10837788" y="104328"/>
            <a:ext cx="1147603" cy="96349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81" name="Google Shape;81;p1"/>
          <p:cNvPicPr preferRelativeResize="0"/>
          <p:nvPr/>
        </p:nvPicPr>
        <p:blipFill rotWithShape="1">
          <a:blip r:embed="rId3" cstate="screen">
            <a:duotone>
              <a:schemeClr val="bg2">
                <a:shade val="45000"/>
                <a:satMod val="135000"/>
              </a:schemeClr>
              <a:prstClr val="white"/>
            </a:duotone>
            <a:alphaModFix amt="90000"/>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82" name="Google Shape;82;p1"/>
          <p:cNvSpPr/>
          <p:nvPr/>
        </p:nvSpPr>
        <p:spPr>
          <a:xfrm rot="10800000">
            <a:off x="-1" y="391545"/>
            <a:ext cx="6190334" cy="3129786"/>
          </a:xfrm>
          <a:custGeom>
            <a:avLst/>
            <a:gdLst/>
            <a:ahLst/>
            <a:cxnLst/>
            <a:rect l="l" t="t" r="r" b="b"/>
            <a:pathLst>
              <a:path w="3795481" h="1918967" extrusionOk="0">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solidFill>
            <a:schemeClr val="accent5">
              <a:lumMod val="20000"/>
              <a:lumOff val="80000"/>
              <a:alpha val="25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 name="Google Shape;85;p1"/>
          <p:cNvSpPr/>
          <p:nvPr/>
        </p:nvSpPr>
        <p:spPr>
          <a:xfrm>
            <a:off x="7499182" y="2921152"/>
            <a:ext cx="2372826" cy="2372826"/>
          </a:xfrm>
          <a:prstGeom prst="ellipse">
            <a:avLst/>
          </a:prstGeom>
          <a:solidFill>
            <a:schemeClr val="accent3">
              <a:lumMod val="20000"/>
              <a:lumOff val="80000"/>
              <a:alpha val="24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6" name="Google Shape;86;p1"/>
          <p:cNvSpPr/>
          <p:nvPr/>
        </p:nvSpPr>
        <p:spPr>
          <a:xfrm>
            <a:off x="10917071" y="1901703"/>
            <a:ext cx="1274930" cy="2114501"/>
          </a:xfrm>
          <a:custGeom>
            <a:avLst/>
            <a:gdLst/>
            <a:ahLst/>
            <a:cxnLst/>
            <a:rect l="l" t="t" r="r" b="b"/>
            <a:pathLst>
              <a:path w="1554559" h="2578272" extrusionOk="0">
                <a:moveTo>
                  <a:pt x="1289136" y="0"/>
                </a:moveTo>
                <a:cubicBezTo>
                  <a:pt x="1378132" y="0"/>
                  <a:pt x="1465022" y="9018"/>
                  <a:pt x="1548942" y="26191"/>
                </a:cubicBezTo>
                <a:lnTo>
                  <a:pt x="1554559" y="27635"/>
                </a:lnTo>
                <a:lnTo>
                  <a:pt x="1554559" y="2550637"/>
                </a:lnTo>
                <a:lnTo>
                  <a:pt x="1548942" y="2552081"/>
                </a:lnTo>
                <a:cubicBezTo>
                  <a:pt x="1465022" y="2569254"/>
                  <a:pt x="1378132" y="2578272"/>
                  <a:pt x="1289136" y="2578272"/>
                </a:cubicBezTo>
                <a:cubicBezTo>
                  <a:pt x="577166" y="2578272"/>
                  <a:pt x="0" y="2001106"/>
                  <a:pt x="0" y="1289136"/>
                </a:cubicBezTo>
                <a:cubicBezTo>
                  <a:pt x="0" y="577166"/>
                  <a:pt x="577166" y="0"/>
                  <a:pt x="1289136" y="0"/>
                </a:cubicBezTo>
                <a:close/>
              </a:path>
            </a:pathLst>
          </a:custGeom>
          <a:solidFill>
            <a:schemeClr val="accent2">
              <a:lumMod val="20000"/>
              <a:lumOff val="80000"/>
              <a:alpha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7" name="Google Shape;87;p1"/>
          <p:cNvSpPr/>
          <p:nvPr/>
        </p:nvSpPr>
        <p:spPr>
          <a:xfrm>
            <a:off x="3023" y="1229677"/>
            <a:ext cx="12188977" cy="5654052"/>
          </a:xfrm>
          <a:custGeom>
            <a:avLst/>
            <a:gdLst/>
            <a:ahLst/>
            <a:cxnLst/>
            <a:rect l="l" t="t" r="r" b="b"/>
            <a:pathLst>
              <a:path w="12172300" h="5646316" extrusionOk="0">
                <a:moveTo>
                  <a:pt x="2020048" y="772"/>
                </a:moveTo>
                <a:cubicBezTo>
                  <a:pt x="3214043" y="23058"/>
                  <a:pt x="4394662" y="528038"/>
                  <a:pt x="5243170" y="1494566"/>
                </a:cubicBezTo>
                <a:cubicBezTo>
                  <a:pt x="5328507" y="1592101"/>
                  <a:pt x="5413583" y="1690932"/>
                  <a:pt x="5490072" y="1794691"/>
                </a:cubicBezTo>
                <a:cubicBezTo>
                  <a:pt x="5796815" y="2215437"/>
                  <a:pt x="6102256" y="2521009"/>
                  <a:pt x="6402755" y="2729825"/>
                </a:cubicBezTo>
                <a:cubicBezTo>
                  <a:pt x="7319338" y="3366131"/>
                  <a:pt x="8191432" y="3093762"/>
                  <a:pt x="8917307" y="2369779"/>
                </a:cubicBezTo>
                <a:cubicBezTo>
                  <a:pt x="8917828" y="2369338"/>
                  <a:pt x="8918089" y="2368897"/>
                  <a:pt x="8918609" y="2368456"/>
                </a:cubicBezTo>
                <a:cubicBezTo>
                  <a:pt x="9748101" y="1542030"/>
                  <a:pt x="10963654" y="1335759"/>
                  <a:pt x="11985846" y="1749446"/>
                </a:cubicBezTo>
                <a:lnTo>
                  <a:pt x="12172300" y="1835804"/>
                </a:lnTo>
                <a:lnTo>
                  <a:pt x="12172300" y="5646316"/>
                </a:lnTo>
                <a:lnTo>
                  <a:pt x="0" y="5646316"/>
                </a:lnTo>
                <a:lnTo>
                  <a:pt x="0" y="450228"/>
                </a:lnTo>
                <a:lnTo>
                  <a:pt x="85943" y="407838"/>
                </a:lnTo>
                <a:cubicBezTo>
                  <a:pt x="699075" y="122988"/>
                  <a:pt x="1361596" y="-11519"/>
                  <a:pt x="2020048" y="7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9" name="Google Shape;89;p1"/>
          <p:cNvSpPr txBox="1">
            <a:spLocks noGrp="1"/>
          </p:cNvSpPr>
          <p:nvPr>
            <p:ph type="subTitle" idx="1"/>
          </p:nvPr>
        </p:nvSpPr>
        <p:spPr>
          <a:xfrm>
            <a:off x="840217" y="5628323"/>
            <a:ext cx="3574825" cy="572681"/>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chemeClr val="lt1"/>
              </a:buClr>
              <a:buSzPts val="3600"/>
              <a:buNone/>
            </a:pPr>
            <a:r>
              <a:rPr lang="en-GB" sz="3600" dirty="0">
                <a:solidFill>
                  <a:schemeClr val="lt2"/>
                </a:solidFill>
              </a:rPr>
              <a:t>Core slide deck</a:t>
            </a:r>
            <a:endParaRPr dirty="0"/>
          </a:p>
        </p:txBody>
      </p:sp>
      <p:pic>
        <p:nvPicPr>
          <p:cNvPr id="91" name="Google Shape;91;p1"/>
          <p:cNvPicPr preferRelativeResize="0"/>
          <p:nvPr/>
        </p:nvPicPr>
        <p:blipFill rotWithShape="1">
          <a:blip r:embed="rId4">
            <a:alphaModFix/>
          </a:blip>
          <a:srcRect/>
          <a:stretch/>
        </p:blipFill>
        <p:spPr>
          <a:xfrm>
            <a:off x="9365542" y="4302531"/>
            <a:ext cx="2321779" cy="1683431"/>
          </a:xfrm>
          <a:prstGeom prst="rect">
            <a:avLst/>
          </a:prstGeom>
          <a:noFill/>
          <a:ln>
            <a:noFill/>
          </a:ln>
        </p:spPr>
      </p:pic>
      <p:sp>
        <p:nvSpPr>
          <p:cNvPr id="92" name="Google Shape;92;p1"/>
          <p:cNvSpPr/>
          <p:nvPr/>
        </p:nvSpPr>
        <p:spPr>
          <a:xfrm>
            <a:off x="4415042" y="1901703"/>
            <a:ext cx="549501" cy="549501"/>
          </a:xfrm>
          <a:prstGeom prst="ellipse">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3" name="Google Shape;93;p1"/>
          <p:cNvSpPr/>
          <p:nvPr/>
        </p:nvSpPr>
        <p:spPr>
          <a:xfrm>
            <a:off x="5102900" y="2591126"/>
            <a:ext cx="283061" cy="283061"/>
          </a:xfrm>
          <a:prstGeom prst="ellipse">
            <a:avLst/>
          </a:pr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 name="Google Shape;88;p1">
            <a:extLst>
              <a:ext uri="{FF2B5EF4-FFF2-40B4-BE49-F238E27FC236}">
                <a16:creationId xmlns:a16="http://schemas.microsoft.com/office/drawing/2014/main" id="{B76B4A6A-8C59-4712-8960-238B7B11BE6A}"/>
              </a:ext>
            </a:extLst>
          </p:cNvPr>
          <p:cNvSpPr txBox="1"/>
          <p:nvPr/>
        </p:nvSpPr>
        <p:spPr>
          <a:xfrm>
            <a:off x="840216" y="3116029"/>
            <a:ext cx="8301564" cy="2549468"/>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80000"/>
              </a:lnSpc>
              <a:spcBef>
                <a:spcPts val="0"/>
              </a:spcBef>
              <a:spcAft>
                <a:spcPts val="0"/>
              </a:spcAft>
              <a:buClr>
                <a:srgbClr val="000000"/>
              </a:buClr>
              <a:buSzTx/>
              <a:buFontTx/>
              <a:buNone/>
              <a:tabLst/>
              <a:defRPr/>
            </a:pPr>
            <a:r>
              <a:rPr kumimoji="0" lang="en-GB" sz="3600" b="1" i="0" u="none" strike="noStrike" kern="0" cap="none" spc="20" normalizeH="0" baseline="0" noProof="0" dirty="0">
                <a:ln>
                  <a:noFill/>
                </a:ln>
                <a:solidFill>
                  <a:srgbClr val="03336A"/>
                </a:solidFill>
                <a:effectLst/>
                <a:uLnTx/>
                <a:uFillTx/>
                <a:latin typeface="Arial Black"/>
                <a:ea typeface="Arial Black"/>
                <a:cs typeface="Arial Black"/>
                <a:sym typeface="Arial Black"/>
              </a:rPr>
              <a:t>Personalised Healthcare Toolkit for the Patient Community</a:t>
            </a:r>
            <a:endParaRPr kumimoji="0" sz="3600" b="0" i="0" u="none" strike="noStrike" kern="0" cap="none" spc="20" normalizeH="0" baseline="0" noProof="0" dirty="0">
              <a:ln>
                <a:noFill/>
              </a:ln>
              <a:solidFill>
                <a:srgbClr val="000000"/>
              </a:solidFill>
              <a:effectLst/>
              <a:uLnTx/>
              <a:uFillTx/>
              <a:latin typeface="Arial"/>
              <a:ea typeface="+mn-ea"/>
              <a:cs typeface="Arial"/>
              <a:sym typeface="Arial"/>
            </a:endParaRPr>
          </a:p>
        </p:txBody>
      </p:sp>
      <p:sp>
        <p:nvSpPr>
          <p:cNvPr id="14" name="Google Shape;61;p7">
            <a:extLst>
              <a:ext uri="{FF2B5EF4-FFF2-40B4-BE49-F238E27FC236}">
                <a16:creationId xmlns:a16="http://schemas.microsoft.com/office/drawing/2014/main" id="{04C21277-4075-4C00-83F9-89CAA8F665A2}"/>
              </a:ext>
            </a:extLst>
          </p:cNvPr>
          <p:cNvSpPr txBox="1"/>
          <p:nvPr/>
        </p:nvSpPr>
        <p:spPr>
          <a:xfrm>
            <a:off x="0" y="6257700"/>
            <a:ext cx="3000000" cy="600300"/>
          </a:xfrm>
          <a:prstGeom prst="rect">
            <a:avLst/>
          </a:prstGeom>
          <a:noFill/>
          <a:ln>
            <a:noFill/>
          </a:ln>
        </p:spPr>
        <p:txBody>
          <a:bodyPr spcFirstLastPara="1" wrap="square" lIns="91425" tIns="91425" rIns="91425" bIns="91425" anchor="t" anchorCtr="0">
            <a:spAutoFit/>
          </a:bodyPr>
          <a:lstStyle/>
          <a:p>
            <a:pPr lvl="0">
              <a:buClr>
                <a:srgbClr val="000000"/>
              </a:buClr>
              <a:buSzPts val="900"/>
            </a:pPr>
            <a:r>
              <a:rPr lang="en-GB" sz="900" b="0" i="0" u="none" strike="noStrike" cap="none" dirty="0">
                <a:solidFill>
                  <a:schemeClr val="dk1"/>
                </a:solidFill>
                <a:latin typeface="Arial"/>
                <a:ea typeface="Arial"/>
                <a:cs typeface="Arial"/>
                <a:sym typeface="Arial"/>
              </a:rPr>
              <a:t>Veeva document number: </a:t>
            </a:r>
            <a:r>
              <a:rPr lang="en-GB" sz="900" dirty="0">
                <a:solidFill>
                  <a:schemeClr val="dk1"/>
                </a:solidFill>
                <a:cs typeface="Arial"/>
              </a:rPr>
              <a:t>M-XX-00004940</a:t>
            </a:r>
            <a:endParaRPr sz="9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GB" sz="900" b="0" i="0" u="none" strike="noStrike" cap="none" dirty="0">
                <a:solidFill>
                  <a:schemeClr val="dk1"/>
                </a:solidFill>
                <a:latin typeface="Arial"/>
                <a:ea typeface="Arial"/>
                <a:cs typeface="Arial"/>
                <a:sym typeface="Arial"/>
              </a:rPr>
              <a:t>Creative Commons license: </a:t>
            </a:r>
            <a:r>
              <a:rPr lang="en-GB" sz="900" b="0" i="0" u="sng" strike="noStrike" cap="none" dirty="0">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CC BY-NC-SA 4.0</a:t>
            </a:r>
            <a:endParaRPr sz="9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GB" sz="900" b="0" i="0" u="none" strike="noStrike" cap="none" dirty="0">
                <a:solidFill>
                  <a:schemeClr val="dk1"/>
                </a:solidFill>
                <a:latin typeface="Arial"/>
                <a:ea typeface="Arial"/>
                <a:cs typeface="Arial"/>
                <a:sym typeface="Arial"/>
              </a:rPr>
              <a:t>Date of prep: June 2021</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521366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
          <p:cNvSpPr/>
          <p:nvPr/>
        </p:nvSpPr>
        <p:spPr>
          <a:xfrm>
            <a:off x="10837788" y="104328"/>
            <a:ext cx="1147603" cy="96349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81" name="Google Shape;81;p1"/>
          <p:cNvPicPr preferRelativeResize="0"/>
          <p:nvPr/>
        </p:nvPicPr>
        <p:blipFill rotWithShape="1">
          <a:blip r:embed="rId3" cstate="screen">
            <a:duotone>
              <a:schemeClr val="bg2">
                <a:shade val="45000"/>
                <a:satMod val="135000"/>
              </a:schemeClr>
              <a:prstClr val="white"/>
            </a:duotone>
            <a:alphaModFix amt="80000"/>
            <a:extLst>
              <a:ext uri="{28A0092B-C50C-407E-A947-70E740481C1C}">
                <a14:useLocalDpi xmlns:a14="http://schemas.microsoft.com/office/drawing/2010/main"/>
              </a:ext>
            </a:extLst>
          </a:blip>
          <a:srcRect b="-12770"/>
          <a:stretch/>
        </p:blipFill>
        <p:spPr>
          <a:xfrm>
            <a:off x="0" y="0"/>
            <a:ext cx="12192002" cy="6858000"/>
          </a:xfrm>
          <a:prstGeom prst="rect">
            <a:avLst/>
          </a:prstGeom>
          <a:noFill/>
          <a:ln>
            <a:noFill/>
          </a:ln>
        </p:spPr>
      </p:pic>
      <p:sp>
        <p:nvSpPr>
          <p:cNvPr id="82" name="Google Shape;82;p1"/>
          <p:cNvSpPr/>
          <p:nvPr/>
        </p:nvSpPr>
        <p:spPr>
          <a:xfrm rot="10800000">
            <a:off x="-1" y="391545"/>
            <a:ext cx="6190334" cy="3129786"/>
          </a:xfrm>
          <a:custGeom>
            <a:avLst/>
            <a:gdLst/>
            <a:ahLst/>
            <a:cxnLst/>
            <a:rect l="l" t="t" r="r" b="b"/>
            <a:pathLst>
              <a:path w="3795481" h="1918967" extrusionOk="0">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solidFill>
            <a:schemeClr val="accent5">
              <a:lumMod val="20000"/>
              <a:lumOff val="80000"/>
              <a:alpha val="25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 name="Google Shape;85;p1"/>
          <p:cNvSpPr/>
          <p:nvPr/>
        </p:nvSpPr>
        <p:spPr>
          <a:xfrm>
            <a:off x="7499182" y="2921152"/>
            <a:ext cx="2372826" cy="2372826"/>
          </a:xfrm>
          <a:prstGeom prst="ellipse">
            <a:avLst/>
          </a:prstGeom>
          <a:solidFill>
            <a:schemeClr val="accent3">
              <a:lumMod val="20000"/>
              <a:lumOff val="80000"/>
              <a:alpha val="24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6" name="Google Shape;86;p1"/>
          <p:cNvSpPr/>
          <p:nvPr/>
        </p:nvSpPr>
        <p:spPr>
          <a:xfrm>
            <a:off x="10917071" y="1901703"/>
            <a:ext cx="1274930" cy="2114501"/>
          </a:xfrm>
          <a:custGeom>
            <a:avLst/>
            <a:gdLst/>
            <a:ahLst/>
            <a:cxnLst/>
            <a:rect l="l" t="t" r="r" b="b"/>
            <a:pathLst>
              <a:path w="1554559" h="2578272" extrusionOk="0">
                <a:moveTo>
                  <a:pt x="1289136" y="0"/>
                </a:moveTo>
                <a:cubicBezTo>
                  <a:pt x="1378132" y="0"/>
                  <a:pt x="1465022" y="9018"/>
                  <a:pt x="1548942" y="26191"/>
                </a:cubicBezTo>
                <a:lnTo>
                  <a:pt x="1554559" y="27635"/>
                </a:lnTo>
                <a:lnTo>
                  <a:pt x="1554559" y="2550637"/>
                </a:lnTo>
                <a:lnTo>
                  <a:pt x="1548942" y="2552081"/>
                </a:lnTo>
                <a:cubicBezTo>
                  <a:pt x="1465022" y="2569254"/>
                  <a:pt x="1378132" y="2578272"/>
                  <a:pt x="1289136" y="2578272"/>
                </a:cubicBezTo>
                <a:cubicBezTo>
                  <a:pt x="577166" y="2578272"/>
                  <a:pt x="0" y="2001106"/>
                  <a:pt x="0" y="1289136"/>
                </a:cubicBezTo>
                <a:cubicBezTo>
                  <a:pt x="0" y="577166"/>
                  <a:pt x="577166" y="0"/>
                  <a:pt x="1289136" y="0"/>
                </a:cubicBezTo>
                <a:close/>
              </a:path>
            </a:pathLst>
          </a:custGeom>
          <a:solidFill>
            <a:schemeClr val="accent2">
              <a:lumMod val="20000"/>
              <a:lumOff val="80000"/>
              <a:alpha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7" name="Google Shape;87;p1"/>
          <p:cNvSpPr/>
          <p:nvPr/>
        </p:nvSpPr>
        <p:spPr>
          <a:xfrm>
            <a:off x="3023" y="1229677"/>
            <a:ext cx="12188977" cy="5654052"/>
          </a:xfrm>
          <a:custGeom>
            <a:avLst/>
            <a:gdLst/>
            <a:ahLst/>
            <a:cxnLst/>
            <a:rect l="l" t="t" r="r" b="b"/>
            <a:pathLst>
              <a:path w="12172300" h="5646316" extrusionOk="0">
                <a:moveTo>
                  <a:pt x="2020048" y="772"/>
                </a:moveTo>
                <a:cubicBezTo>
                  <a:pt x="3214043" y="23058"/>
                  <a:pt x="4394662" y="528038"/>
                  <a:pt x="5243170" y="1494566"/>
                </a:cubicBezTo>
                <a:cubicBezTo>
                  <a:pt x="5328507" y="1592101"/>
                  <a:pt x="5413583" y="1690932"/>
                  <a:pt x="5490072" y="1794691"/>
                </a:cubicBezTo>
                <a:cubicBezTo>
                  <a:pt x="5796815" y="2215437"/>
                  <a:pt x="6102256" y="2521009"/>
                  <a:pt x="6402755" y="2729825"/>
                </a:cubicBezTo>
                <a:cubicBezTo>
                  <a:pt x="7319338" y="3366131"/>
                  <a:pt x="8191432" y="3093762"/>
                  <a:pt x="8917307" y="2369779"/>
                </a:cubicBezTo>
                <a:cubicBezTo>
                  <a:pt x="8917828" y="2369338"/>
                  <a:pt x="8918089" y="2368897"/>
                  <a:pt x="8918609" y="2368456"/>
                </a:cubicBezTo>
                <a:cubicBezTo>
                  <a:pt x="9748101" y="1542030"/>
                  <a:pt x="10963654" y="1335759"/>
                  <a:pt x="11985846" y="1749446"/>
                </a:cubicBezTo>
                <a:lnTo>
                  <a:pt x="12172300" y="1835804"/>
                </a:lnTo>
                <a:lnTo>
                  <a:pt x="12172300" y="5646316"/>
                </a:lnTo>
                <a:lnTo>
                  <a:pt x="0" y="5646316"/>
                </a:lnTo>
                <a:lnTo>
                  <a:pt x="0" y="450228"/>
                </a:lnTo>
                <a:lnTo>
                  <a:pt x="85943" y="407838"/>
                </a:lnTo>
                <a:cubicBezTo>
                  <a:pt x="699075" y="122988"/>
                  <a:pt x="1361596" y="-11519"/>
                  <a:pt x="2020048" y="7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9" name="Google Shape;89;p1"/>
          <p:cNvSpPr txBox="1">
            <a:spLocks noGrp="1"/>
          </p:cNvSpPr>
          <p:nvPr>
            <p:ph type="subTitle" idx="1"/>
          </p:nvPr>
        </p:nvSpPr>
        <p:spPr>
          <a:xfrm>
            <a:off x="840217" y="5628323"/>
            <a:ext cx="3574825" cy="572681"/>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chemeClr val="lt1"/>
              </a:buClr>
              <a:buSzPts val="3600"/>
              <a:buNone/>
            </a:pPr>
            <a:r>
              <a:rPr lang="en-GB" sz="3600" dirty="0">
                <a:solidFill>
                  <a:schemeClr val="lt2"/>
                </a:solidFill>
              </a:rPr>
              <a:t>Core slide deck</a:t>
            </a:r>
            <a:endParaRPr dirty="0"/>
          </a:p>
        </p:txBody>
      </p:sp>
      <p:pic>
        <p:nvPicPr>
          <p:cNvPr id="91" name="Google Shape;91;p1"/>
          <p:cNvPicPr preferRelativeResize="0"/>
          <p:nvPr/>
        </p:nvPicPr>
        <p:blipFill rotWithShape="1">
          <a:blip r:embed="rId4">
            <a:alphaModFix/>
          </a:blip>
          <a:srcRect/>
          <a:stretch/>
        </p:blipFill>
        <p:spPr>
          <a:xfrm>
            <a:off x="9365542" y="4302531"/>
            <a:ext cx="2321779" cy="1683431"/>
          </a:xfrm>
          <a:prstGeom prst="rect">
            <a:avLst/>
          </a:prstGeom>
          <a:noFill/>
          <a:ln>
            <a:noFill/>
          </a:ln>
        </p:spPr>
      </p:pic>
      <p:sp>
        <p:nvSpPr>
          <p:cNvPr id="92" name="Google Shape;92;p1"/>
          <p:cNvSpPr/>
          <p:nvPr/>
        </p:nvSpPr>
        <p:spPr>
          <a:xfrm>
            <a:off x="4415042" y="1901703"/>
            <a:ext cx="549501" cy="549501"/>
          </a:xfrm>
          <a:prstGeom prst="ellipse">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3" name="Google Shape;93;p1"/>
          <p:cNvSpPr/>
          <p:nvPr/>
        </p:nvSpPr>
        <p:spPr>
          <a:xfrm>
            <a:off x="5102900" y="2591126"/>
            <a:ext cx="283061" cy="283061"/>
          </a:xfrm>
          <a:prstGeom prst="ellipse">
            <a:avLst/>
          </a:pr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 name="Google Shape;88;p1">
            <a:extLst>
              <a:ext uri="{FF2B5EF4-FFF2-40B4-BE49-F238E27FC236}">
                <a16:creationId xmlns:a16="http://schemas.microsoft.com/office/drawing/2014/main" id="{3C79DFC5-A756-48CB-BD70-D3676623B685}"/>
              </a:ext>
            </a:extLst>
          </p:cNvPr>
          <p:cNvSpPr txBox="1"/>
          <p:nvPr/>
        </p:nvSpPr>
        <p:spPr>
          <a:xfrm>
            <a:off x="840216" y="3116029"/>
            <a:ext cx="8301564" cy="2549468"/>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80000"/>
              </a:lnSpc>
              <a:spcBef>
                <a:spcPts val="0"/>
              </a:spcBef>
              <a:spcAft>
                <a:spcPts val="0"/>
              </a:spcAft>
              <a:buClr>
                <a:srgbClr val="000000"/>
              </a:buClr>
              <a:buSzTx/>
              <a:buFontTx/>
              <a:buNone/>
              <a:tabLst/>
              <a:defRPr/>
            </a:pPr>
            <a:r>
              <a:rPr kumimoji="0" lang="en-GB" sz="3600" b="1" i="0" u="none" strike="noStrike" kern="0" cap="none" spc="20" normalizeH="0" baseline="0" noProof="0" dirty="0">
                <a:ln>
                  <a:noFill/>
                </a:ln>
                <a:solidFill>
                  <a:srgbClr val="03336A"/>
                </a:solidFill>
                <a:effectLst/>
                <a:uLnTx/>
                <a:uFillTx/>
                <a:latin typeface="Arial Black"/>
                <a:ea typeface="Arial Black"/>
                <a:cs typeface="Arial Black"/>
                <a:sym typeface="Arial Black"/>
              </a:rPr>
              <a:t>Personalised Healthcare Toolkit for the Patient Community</a:t>
            </a:r>
            <a:endParaRPr kumimoji="0" sz="3600" b="0" i="0" u="none" strike="noStrike" kern="0" cap="none" spc="20" normalizeH="0" baseline="0" noProof="0" dirty="0">
              <a:ln>
                <a:noFill/>
              </a:ln>
              <a:solidFill>
                <a:srgbClr val="000000"/>
              </a:solidFill>
              <a:effectLst/>
              <a:uLnTx/>
              <a:uFillTx/>
              <a:latin typeface="Arial"/>
              <a:ea typeface="+mn-ea"/>
              <a:cs typeface="Arial"/>
              <a:sym typeface="Arial"/>
            </a:endParaRPr>
          </a:p>
        </p:txBody>
      </p:sp>
      <p:sp>
        <p:nvSpPr>
          <p:cNvPr id="14" name="Google Shape;61;p7">
            <a:extLst>
              <a:ext uri="{FF2B5EF4-FFF2-40B4-BE49-F238E27FC236}">
                <a16:creationId xmlns:a16="http://schemas.microsoft.com/office/drawing/2014/main" id="{202B41BF-C900-43A1-9FF4-2BA1C23435E8}"/>
              </a:ext>
            </a:extLst>
          </p:cNvPr>
          <p:cNvSpPr txBox="1"/>
          <p:nvPr/>
        </p:nvSpPr>
        <p:spPr>
          <a:xfrm>
            <a:off x="0" y="6257700"/>
            <a:ext cx="3000000" cy="600300"/>
          </a:xfrm>
          <a:prstGeom prst="rect">
            <a:avLst/>
          </a:prstGeom>
          <a:noFill/>
          <a:ln>
            <a:noFill/>
          </a:ln>
        </p:spPr>
        <p:txBody>
          <a:bodyPr spcFirstLastPara="1" wrap="square" lIns="91425" tIns="91425" rIns="91425" bIns="91425" anchor="t" anchorCtr="0">
            <a:spAutoFit/>
          </a:bodyPr>
          <a:lstStyle/>
          <a:p>
            <a:pPr lvl="0">
              <a:buClr>
                <a:srgbClr val="000000"/>
              </a:buClr>
              <a:buSzPts val="900"/>
            </a:pPr>
            <a:r>
              <a:rPr lang="en-GB" sz="900" b="0" i="0" u="none" strike="noStrike" cap="none" dirty="0">
                <a:solidFill>
                  <a:schemeClr val="dk1"/>
                </a:solidFill>
                <a:latin typeface="Arial"/>
                <a:ea typeface="Arial"/>
                <a:cs typeface="Arial"/>
                <a:sym typeface="Arial"/>
              </a:rPr>
              <a:t>Veeva document number: </a:t>
            </a:r>
            <a:r>
              <a:rPr lang="en-GB" sz="900" dirty="0">
                <a:solidFill>
                  <a:schemeClr val="dk1"/>
                </a:solidFill>
                <a:cs typeface="Arial"/>
              </a:rPr>
              <a:t>M-XX-00004940</a:t>
            </a:r>
            <a:endParaRPr sz="9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GB" sz="900" b="0" i="0" u="none" strike="noStrike" cap="none" dirty="0">
                <a:solidFill>
                  <a:schemeClr val="dk1"/>
                </a:solidFill>
                <a:latin typeface="Arial"/>
                <a:ea typeface="Arial"/>
                <a:cs typeface="Arial"/>
                <a:sym typeface="Arial"/>
              </a:rPr>
              <a:t>Creative Commons license: </a:t>
            </a:r>
            <a:r>
              <a:rPr lang="en-GB" sz="900" b="0" i="0" u="sng" strike="noStrike" cap="none" dirty="0">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CC BY-NC-SA 4.0</a:t>
            </a:r>
            <a:endParaRPr sz="9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GB" sz="900" b="0" i="0" u="none" strike="noStrike" cap="none" dirty="0">
                <a:solidFill>
                  <a:schemeClr val="dk1"/>
                </a:solidFill>
                <a:latin typeface="Arial"/>
                <a:ea typeface="Arial"/>
                <a:cs typeface="Arial"/>
                <a:sym typeface="Arial"/>
              </a:rPr>
              <a:t>Date of prep: June 2021</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662134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
          <p:cNvSpPr/>
          <p:nvPr/>
        </p:nvSpPr>
        <p:spPr>
          <a:xfrm>
            <a:off x="10837788" y="104328"/>
            <a:ext cx="1147603" cy="96349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81" name="Google Shape;81;p1"/>
          <p:cNvPicPr preferRelativeResize="0"/>
          <p:nvPr/>
        </p:nvPicPr>
        <p:blipFill>
          <a:blip r:embed="rId3" cstate="screen">
            <a:duotone>
              <a:schemeClr val="bg2">
                <a:shade val="45000"/>
                <a:satMod val="135000"/>
              </a:schemeClr>
              <a:prstClr val="white"/>
            </a:duotone>
            <a:alphaModFix amt="80000"/>
            <a:extLst>
              <a:ext uri="{28A0092B-C50C-407E-A947-70E740481C1C}">
                <a14:useLocalDpi xmlns:a14="http://schemas.microsoft.com/office/drawing/2010/main"/>
              </a:ext>
            </a:extLst>
          </a:blip>
          <a:srcRect/>
          <a:stretch/>
        </p:blipFill>
        <p:spPr>
          <a:xfrm>
            <a:off x="0" y="0"/>
            <a:ext cx="12192002" cy="6858000"/>
          </a:xfrm>
          <a:prstGeom prst="rect">
            <a:avLst/>
          </a:prstGeom>
          <a:noFill/>
          <a:ln>
            <a:noFill/>
          </a:ln>
        </p:spPr>
      </p:pic>
      <p:sp>
        <p:nvSpPr>
          <p:cNvPr id="82" name="Google Shape;82;p1"/>
          <p:cNvSpPr/>
          <p:nvPr/>
        </p:nvSpPr>
        <p:spPr>
          <a:xfrm rot="10800000">
            <a:off x="-1" y="391545"/>
            <a:ext cx="6190334" cy="3129786"/>
          </a:xfrm>
          <a:custGeom>
            <a:avLst/>
            <a:gdLst/>
            <a:ahLst/>
            <a:cxnLst/>
            <a:rect l="l" t="t" r="r" b="b"/>
            <a:pathLst>
              <a:path w="3795481" h="1918967" extrusionOk="0">
                <a:moveTo>
                  <a:pt x="3794405" y="455063"/>
                </a:moveTo>
                <a:cubicBezTo>
                  <a:pt x="3604724" y="495519"/>
                  <a:pt x="3425845" y="415917"/>
                  <a:pt x="3236221" y="246002"/>
                </a:cubicBezTo>
                <a:lnTo>
                  <a:pt x="3236221" y="246002"/>
                </a:lnTo>
                <a:cubicBezTo>
                  <a:pt x="2840914" y="-108468"/>
                  <a:pt x="2232210" y="-76291"/>
                  <a:pt x="1876680" y="317871"/>
                </a:cubicBezTo>
                <a:cubicBezTo>
                  <a:pt x="1854277" y="342698"/>
                  <a:pt x="1833189" y="368675"/>
                  <a:pt x="1813529" y="395689"/>
                </a:cubicBezTo>
                <a:lnTo>
                  <a:pt x="1813529" y="395404"/>
                </a:lnTo>
                <a:cubicBezTo>
                  <a:pt x="1686999" y="568967"/>
                  <a:pt x="1561497" y="653298"/>
                  <a:pt x="1442054" y="673640"/>
                </a:cubicBezTo>
                <a:cubicBezTo>
                  <a:pt x="1304037" y="697173"/>
                  <a:pt x="1174135" y="635007"/>
                  <a:pt x="1060635" y="521730"/>
                </a:cubicBezTo>
                <a:lnTo>
                  <a:pt x="1060635" y="521730"/>
                </a:lnTo>
                <a:cubicBezTo>
                  <a:pt x="817861" y="279523"/>
                  <a:pt x="424155" y="279392"/>
                  <a:pt x="181211" y="521439"/>
                </a:cubicBezTo>
                <a:cubicBezTo>
                  <a:pt x="-61734" y="763487"/>
                  <a:pt x="-61848" y="1156053"/>
                  <a:pt x="180925" y="1398260"/>
                </a:cubicBezTo>
                <a:cubicBezTo>
                  <a:pt x="423698" y="1640466"/>
                  <a:pt x="817404" y="1640598"/>
                  <a:pt x="1060349" y="1398550"/>
                </a:cubicBezTo>
                <a:cubicBezTo>
                  <a:pt x="1060464" y="1398454"/>
                  <a:pt x="1060521" y="1398357"/>
                  <a:pt x="1060635" y="1398260"/>
                </a:cubicBezTo>
                <a:lnTo>
                  <a:pt x="1060635" y="1398260"/>
                </a:lnTo>
                <a:cubicBezTo>
                  <a:pt x="1220083" y="1239227"/>
                  <a:pt x="1411650" y="1179398"/>
                  <a:pt x="1612989" y="1319171"/>
                </a:cubicBezTo>
                <a:cubicBezTo>
                  <a:pt x="1678998" y="1365040"/>
                  <a:pt x="1746092" y="1432163"/>
                  <a:pt x="1813472" y="1524585"/>
                </a:cubicBezTo>
                <a:lnTo>
                  <a:pt x="1813472" y="1524585"/>
                </a:lnTo>
                <a:cubicBezTo>
                  <a:pt x="1830274" y="1547377"/>
                  <a:pt x="1848962" y="1569087"/>
                  <a:pt x="1867707" y="1590512"/>
                </a:cubicBezTo>
                <a:cubicBezTo>
                  <a:pt x="2218551" y="1990155"/>
                  <a:pt x="2827885" y="2030566"/>
                  <a:pt x="3228735" y="1680763"/>
                </a:cubicBezTo>
                <a:cubicBezTo>
                  <a:pt x="3231249" y="1678592"/>
                  <a:pt x="3233707" y="1676410"/>
                  <a:pt x="3236164" y="1674216"/>
                </a:cubicBezTo>
                <a:lnTo>
                  <a:pt x="3236164" y="1674216"/>
                </a:lnTo>
                <a:cubicBezTo>
                  <a:pt x="3425788" y="1504300"/>
                  <a:pt x="3604667" y="1424642"/>
                  <a:pt x="3794348" y="1465098"/>
                </a:cubicBezTo>
                <a:close/>
              </a:path>
            </a:pathLst>
          </a:custGeom>
          <a:solidFill>
            <a:schemeClr val="accent5">
              <a:lumMod val="20000"/>
              <a:lumOff val="80000"/>
              <a:alpha val="25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 name="Google Shape;85;p1"/>
          <p:cNvSpPr/>
          <p:nvPr/>
        </p:nvSpPr>
        <p:spPr>
          <a:xfrm>
            <a:off x="7499182" y="2921152"/>
            <a:ext cx="2372826" cy="2372826"/>
          </a:xfrm>
          <a:prstGeom prst="ellipse">
            <a:avLst/>
          </a:prstGeom>
          <a:solidFill>
            <a:schemeClr val="accent3">
              <a:lumMod val="20000"/>
              <a:lumOff val="80000"/>
              <a:alpha val="24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6" name="Google Shape;86;p1"/>
          <p:cNvSpPr/>
          <p:nvPr/>
        </p:nvSpPr>
        <p:spPr>
          <a:xfrm>
            <a:off x="10917071" y="1901703"/>
            <a:ext cx="1274930" cy="2114501"/>
          </a:xfrm>
          <a:custGeom>
            <a:avLst/>
            <a:gdLst/>
            <a:ahLst/>
            <a:cxnLst/>
            <a:rect l="l" t="t" r="r" b="b"/>
            <a:pathLst>
              <a:path w="1554559" h="2578272" extrusionOk="0">
                <a:moveTo>
                  <a:pt x="1289136" y="0"/>
                </a:moveTo>
                <a:cubicBezTo>
                  <a:pt x="1378132" y="0"/>
                  <a:pt x="1465022" y="9018"/>
                  <a:pt x="1548942" y="26191"/>
                </a:cubicBezTo>
                <a:lnTo>
                  <a:pt x="1554559" y="27635"/>
                </a:lnTo>
                <a:lnTo>
                  <a:pt x="1554559" y="2550637"/>
                </a:lnTo>
                <a:lnTo>
                  <a:pt x="1548942" y="2552081"/>
                </a:lnTo>
                <a:cubicBezTo>
                  <a:pt x="1465022" y="2569254"/>
                  <a:pt x="1378132" y="2578272"/>
                  <a:pt x="1289136" y="2578272"/>
                </a:cubicBezTo>
                <a:cubicBezTo>
                  <a:pt x="577166" y="2578272"/>
                  <a:pt x="0" y="2001106"/>
                  <a:pt x="0" y="1289136"/>
                </a:cubicBezTo>
                <a:cubicBezTo>
                  <a:pt x="0" y="577166"/>
                  <a:pt x="577166" y="0"/>
                  <a:pt x="1289136" y="0"/>
                </a:cubicBezTo>
                <a:close/>
              </a:path>
            </a:pathLst>
          </a:custGeom>
          <a:solidFill>
            <a:schemeClr val="accent2">
              <a:lumMod val="20000"/>
              <a:lumOff val="80000"/>
              <a:alpha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7" name="Google Shape;87;p1"/>
          <p:cNvSpPr/>
          <p:nvPr/>
        </p:nvSpPr>
        <p:spPr>
          <a:xfrm>
            <a:off x="3023" y="1229677"/>
            <a:ext cx="12188977" cy="5654052"/>
          </a:xfrm>
          <a:custGeom>
            <a:avLst/>
            <a:gdLst/>
            <a:ahLst/>
            <a:cxnLst/>
            <a:rect l="l" t="t" r="r" b="b"/>
            <a:pathLst>
              <a:path w="12172300" h="5646316" extrusionOk="0">
                <a:moveTo>
                  <a:pt x="2020048" y="772"/>
                </a:moveTo>
                <a:cubicBezTo>
                  <a:pt x="3214043" y="23058"/>
                  <a:pt x="4394662" y="528038"/>
                  <a:pt x="5243170" y="1494566"/>
                </a:cubicBezTo>
                <a:cubicBezTo>
                  <a:pt x="5328507" y="1592101"/>
                  <a:pt x="5413583" y="1690932"/>
                  <a:pt x="5490072" y="1794691"/>
                </a:cubicBezTo>
                <a:cubicBezTo>
                  <a:pt x="5796815" y="2215437"/>
                  <a:pt x="6102256" y="2521009"/>
                  <a:pt x="6402755" y="2729825"/>
                </a:cubicBezTo>
                <a:cubicBezTo>
                  <a:pt x="7319338" y="3366131"/>
                  <a:pt x="8191432" y="3093762"/>
                  <a:pt x="8917307" y="2369779"/>
                </a:cubicBezTo>
                <a:cubicBezTo>
                  <a:pt x="8917828" y="2369338"/>
                  <a:pt x="8918089" y="2368897"/>
                  <a:pt x="8918609" y="2368456"/>
                </a:cubicBezTo>
                <a:cubicBezTo>
                  <a:pt x="9748101" y="1542030"/>
                  <a:pt x="10963654" y="1335759"/>
                  <a:pt x="11985846" y="1749446"/>
                </a:cubicBezTo>
                <a:lnTo>
                  <a:pt x="12172300" y="1835804"/>
                </a:lnTo>
                <a:lnTo>
                  <a:pt x="12172300" y="5646316"/>
                </a:lnTo>
                <a:lnTo>
                  <a:pt x="0" y="5646316"/>
                </a:lnTo>
                <a:lnTo>
                  <a:pt x="0" y="450228"/>
                </a:lnTo>
                <a:lnTo>
                  <a:pt x="85943" y="407838"/>
                </a:lnTo>
                <a:cubicBezTo>
                  <a:pt x="699075" y="122988"/>
                  <a:pt x="1361596" y="-11519"/>
                  <a:pt x="2020048" y="7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9" name="Google Shape;89;p1"/>
          <p:cNvSpPr txBox="1">
            <a:spLocks noGrp="1"/>
          </p:cNvSpPr>
          <p:nvPr>
            <p:ph type="subTitle" idx="1"/>
          </p:nvPr>
        </p:nvSpPr>
        <p:spPr>
          <a:xfrm>
            <a:off x="840217" y="5628323"/>
            <a:ext cx="3574825" cy="572681"/>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chemeClr val="lt1"/>
              </a:buClr>
              <a:buSzPts val="3600"/>
              <a:buNone/>
            </a:pPr>
            <a:r>
              <a:rPr lang="en-GB" sz="3600" dirty="0">
                <a:solidFill>
                  <a:schemeClr val="lt2"/>
                </a:solidFill>
              </a:rPr>
              <a:t>Core slide deck</a:t>
            </a:r>
            <a:endParaRPr dirty="0"/>
          </a:p>
        </p:txBody>
      </p:sp>
      <p:pic>
        <p:nvPicPr>
          <p:cNvPr id="91" name="Google Shape;91;p1"/>
          <p:cNvPicPr preferRelativeResize="0"/>
          <p:nvPr/>
        </p:nvPicPr>
        <p:blipFill rotWithShape="1">
          <a:blip r:embed="rId4">
            <a:alphaModFix/>
          </a:blip>
          <a:srcRect/>
          <a:stretch/>
        </p:blipFill>
        <p:spPr>
          <a:xfrm>
            <a:off x="9365542" y="4302531"/>
            <a:ext cx="2321779" cy="1683431"/>
          </a:xfrm>
          <a:prstGeom prst="rect">
            <a:avLst/>
          </a:prstGeom>
          <a:noFill/>
          <a:ln>
            <a:noFill/>
          </a:ln>
        </p:spPr>
      </p:pic>
      <p:sp>
        <p:nvSpPr>
          <p:cNvPr id="92" name="Google Shape;92;p1"/>
          <p:cNvSpPr/>
          <p:nvPr/>
        </p:nvSpPr>
        <p:spPr>
          <a:xfrm>
            <a:off x="4415042" y="1901703"/>
            <a:ext cx="549501" cy="549501"/>
          </a:xfrm>
          <a:prstGeom prst="ellipse">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3" name="Google Shape;93;p1"/>
          <p:cNvSpPr/>
          <p:nvPr/>
        </p:nvSpPr>
        <p:spPr>
          <a:xfrm>
            <a:off x="5102900" y="2591126"/>
            <a:ext cx="283061" cy="283061"/>
          </a:xfrm>
          <a:prstGeom prst="ellipse">
            <a:avLst/>
          </a:pr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 name="Google Shape;88;p1">
            <a:extLst>
              <a:ext uri="{FF2B5EF4-FFF2-40B4-BE49-F238E27FC236}">
                <a16:creationId xmlns:a16="http://schemas.microsoft.com/office/drawing/2014/main" id="{42B85C97-9611-417B-9FB0-E9F74C0DA0C6}"/>
              </a:ext>
            </a:extLst>
          </p:cNvPr>
          <p:cNvSpPr txBox="1"/>
          <p:nvPr/>
        </p:nvSpPr>
        <p:spPr>
          <a:xfrm>
            <a:off x="840216" y="3116029"/>
            <a:ext cx="8301564" cy="2549468"/>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80000"/>
              </a:lnSpc>
              <a:spcBef>
                <a:spcPts val="0"/>
              </a:spcBef>
              <a:spcAft>
                <a:spcPts val="0"/>
              </a:spcAft>
              <a:buClr>
                <a:srgbClr val="000000"/>
              </a:buClr>
              <a:buSzTx/>
              <a:buFontTx/>
              <a:buNone/>
              <a:tabLst/>
              <a:defRPr/>
            </a:pPr>
            <a:r>
              <a:rPr kumimoji="0" lang="en-GB" sz="3600" b="1" i="0" u="none" strike="noStrike" kern="0" cap="none" spc="20" normalizeH="0" baseline="0" noProof="0" dirty="0">
                <a:ln>
                  <a:noFill/>
                </a:ln>
                <a:solidFill>
                  <a:srgbClr val="03336A"/>
                </a:solidFill>
                <a:effectLst/>
                <a:uLnTx/>
                <a:uFillTx/>
                <a:latin typeface="Arial Black"/>
                <a:ea typeface="Arial Black"/>
                <a:cs typeface="Arial Black"/>
                <a:sym typeface="Arial Black"/>
              </a:rPr>
              <a:t>Personalised Healthcare Toolkit for the Patient Community</a:t>
            </a:r>
            <a:endParaRPr kumimoji="0" sz="3600" b="0" i="0" u="none" strike="noStrike" kern="0" cap="none" spc="20" normalizeH="0" baseline="0" noProof="0" dirty="0">
              <a:ln>
                <a:noFill/>
              </a:ln>
              <a:solidFill>
                <a:srgbClr val="000000"/>
              </a:solidFill>
              <a:effectLst/>
              <a:uLnTx/>
              <a:uFillTx/>
              <a:latin typeface="Arial"/>
              <a:ea typeface="+mn-ea"/>
              <a:cs typeface="Arial"/>
              <a:sym typeface="Arial"/>
            </a:endParaRPr>
          </a:p>
        </p:txBody>
      </p:sp>
      <p:sp>
        <p:nvSpPr>
          <p:cNvPr id="16" name="Google Shape;61;p7">
            <a:extLst>
              <a:ext uri="{FF2B5EF4-FFF2-40B4-BE49-F238E27FC236}">
                <a16:creationId xmlns:a16="http://schemas.microsoft.com/office/drawing/2014/main" id="{C1601268-C10A-4742-8F16-ED15AA6464B3}"/>
              </a:ext>
            </a:extLst>
          </p:cNvPr>
          <p:cNvSpPr txBox="1"/>
          <p:nvPr/>
        </p:nvSpPr>
        <p:spPr>
          <a:xfrm>
            <a:off x="0" y="6257700"/>
            <a:ext cx="3000000" cy="600300"/>
          </a:xfrm>
          <a:prstGeom prst="rect">
            <a:avLst/>
          </a:prstGeom>
          <a:noFill/>
          <a:ln>
            <a:noFill/>
          </a:ln>
        </p:spPr>
        <p:txBody>
          <a:bodyPr spcFirstLastPara="1" wrap="square" lIns="91425" tIns="91425" rIns="91425" bIns="91425" anchor="t" anchorCtr="0">
            <a:spAutoFit/>
          </a:bodyPr>
          <a:lstStyle/>
          <a:p>
            <a:pPr lvl="0">
              <a:buClr>
                <a:srgbClr val="000000"/>
              </a:buClr>
              <a:buSzPts val="900"/>
            </a:pPr>
            <a:r>
              <a:rPr lang="en-GB" sz="900" b="0" i="0" u="none" strike="noStrike" cap="none" dirty="0">
                <a:solidFill>
                  <a:schemeClr val="dk1"/>
                </a:solidFill>
                <a:latin typeface="Arial"/>
                <a:ea typeface="Arial"/>
                <a:cs typeface="Arial"/>
                <a:sym typeface="Arial"/>
              </a:rPr>
              <a:t>Veeva document number: </a:t>
            </a:r>
            <a:r>
              <a:rPr lang="en-GB" sz="900" dirty="0">
                <a:solidFill>
                  <a:schemeClr val="dk1"/>
                </a:solidFill>
                <a:cs typeface="Arial"/>
              </a:rPr>
              <a:t>M-XX-00004940</a:t>
            </a:r>
            <a:endParaRPr sz="9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GB" sz="900" b="0" i="0" u="none" strike="noStrike" cap="none" dirty="0">
                <a:solidFill>
                  <a:schemeClr val="dk1"/>
                </a:solidFill>
                <a:latin typeface="Arial"/>
                <a:ea typeface="Arial"/>
                <a:cs typeface="Arial"/>
                <a:sym typeface="Arial"/>
              </a:rPr>
              <a:t>Creative Commons license: </a:t>
            </a:r>
            <a:r>
              <a:rPr lang="en-GB" sz="900" b="0" i="0" u="sng" strike="noStrike" cap="none" dirty="0">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CC BY-NC-SA 4.0</a:t>
            </a:r>
            <a:endParaRPr sz="9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GB" sz="900" b="0" i="0" u="none" strike="noStrike" cap="none" dirty="0">
                <a:solidFill>
                  <a:schemeClr val="dk1"/>
                </a:solidFill>
                <a:latin typeface="Arial"/>
                <a:ea typeface="Arial"/>
                <a:cs typeface="Arial"/>
                <a:sym typeface="Arial"/>
              </a:rPr>
              <a:t>Date of prep: June 2021</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100614142"/>
      </p:ext>
    </p:extLst>
  </p:cSld>
  <p:clrMapOvr>
    <a:masterClrMapping/>
  </p:clrMapOvr>
</p:sld>
</file>

<file path=ppt/theme/theme1.xml><?xml version="1.0" encoding="utf-8"?>
<a:theme xmlns:a="http://schemas.openxmlformats.org/drawingml/2006/main" name="1_Office Theme">
  <a:themeElements>
    <a:clrScheme name="Custom 3">
      <a:dk1>
        <a:srgbClr val="033369"/>
      </a:dk1>
      <a:lt1>
        <a:srgbClr val="FFFFFF"/>
      </a:lt1>
      <a:dk2>
        <a:srgbClr val="03336A"/>
      </a:dk2>
      <a:lt2>
        <a:srgbClr val="169BD4"/>
      </a:lt2>
      <a:accent1>
        <a:srgbClr val="035193"/>
      </a:accent1>
      <a:accent2>
        <a:srgbClr val="C21A7E"/>
      </a:accent2>
      <a:accent3>
        <a:srgbClr val="19B47B"/>
      </a:accent3>
      <a:accent4>
        <a:srgbClr val="8BBC3F"/>
      </a:accent4>
      <a:accent5>
        <a:srgbClr val="EB5E26"/>
      </a:accent5>
      <a:accent6>
        <a:srgbClr val="7A55A1"/>
      </a:accent6>
      <a:hlink>
        <a:srgbClr val="3C3C3B"/>
      </a:hlink>
      <a:folHlink>
        <a:srgbClr val="D9D9D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1474</Words>
  <Application>Microsoft Office PowerPoint</Application>
  <PresentationFormat>Widescreen</PresentationFormat>
  <Paragraphs>175</Paragraphs>
  <Slides>32</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NTR</vt:lpstr>
      <vt:lpstr>Arial</vt:lpstr>
      <vt:lpstr>Arial Black</vt:lpstr>
      <vt:lpstr>Calibri</vt:lpstr>
      <vt:lpstr>Georgia</vt:lpstr>
      <vt:lpstr>1_Office Theme</vt:lpstr>
      <vt:lpstr>PowerPoint Presentation</vt:lpstr>
      <vt:lpstr>About this document</vt:lpstr>
      <vt:lpstr>Core deck alternative slide imagery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Insert title here</vt:lpstr>
      <vt:lpstr>Insert title here</vt:lpstr>
      <vt:lpstr>PowerPoint Presentation</vt:lpstr>
      <vt:lpstr>PowerPoint Presentation</vt:lpstr>
      <vt:lpstr>Insert title here</vt:lpstr>
      <vt:lpstr>PowerPoint Presentation</vt:lpstr>
    </vt:vector>
  </TitlesOfParts>
  <Company>Ashfield Healthcare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Galliard Healthcare</dc:creator>
  <cp:lastModifiedBy>Galliard Healthcare</cp:lastModifiedBy>
  <cp:revision>34</cp:revision>
  <dcterms:created xsi:type="dcterms:W3CDTF">2021-03-09T16:29:36Z</dcterms:created>
  <dcterms:modified xsi:type="dcterms:W3CDTF">2021-06-23T10:32:40Z</dcterms:modified>
</cp:coreProperties>
</file>